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4" r:id="rId17"/>
    <p:sldId id="272"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686"/>
  </p:normalViewPr>
  <p:slideViewPr>
    <p:cSldViewPr snapToGrid="0" snapToObjects="1">
      <p:cViewPr varScale="1">
        <p:scale>
          <a:sx n="116" d="100"/>
          <a:sy n="116" d="100"/>
        </p:scale>
        <p:origin x="41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CB4AFF-F7F7-42BA-B391-88BDD011B5A4}"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109DC509-EF5B-46E9-A9AA-99A390E1A74B}">
      <dgm:prSet/>
      <dgm:spPr/>
      <dgm:t>
        <a:bodyPr/>
        <a:lstStyle/>
        <a:p>
          <a:r>
            <a:rPr lang="en-US" b="1" dirty="0"/>
            <a:t>CREDIT CARD CUSTOMER  SEGMENTATION </a:t>
          </a:r>
        </a:p>
      </dgm:t>
    </dgm:pt>
    <dgm:pt modelId="{1D1D0258-F8D5-4E06-9EE5-048CA516DD88}" type="parTrans" cxnId="{DD3991A0-E5B9-4188-BD3F-F3982E659C0C}">
      <dgm:prSet/>
      <dgm:spPr/>
      <dgm:t>
        <a:bodyPr/>
        <a:lstStyle/>
        <a:p>
          <a:endParaRPr lang="en-US"/>
        </a:p>
      </dgm:t>
    </dgm:pt>
    <dgm:pt modelId="{BD9B85E9-B6AD-4659-9DEC-FE3D0312F996}" type="sibTrans" cxnId="{DD3991A0-E5B9-4188-BD3F-F3982E659C0C}">
      <dgm:prSet/>
      <dgm:spPr/>
      <dgm:t>
        <a:bodyPr/>
        <a:lstStyle/>
        <a:p>
          <a:endParaRPr lang="en-US"/>
        </a:p>
      </dgm:t>
    </dgm:pt>
    <dgm:pt modelId="{F44C2606-04D0-4DB8-A0DB-FC05729AB41A}">
      <dgm:prSet/>
      <dgm:spPr/>
      <dgm:t>
        <a:bodyPr/>
        <a:lstStyle/>
        <a:p>
          <a:r>
            <a:rPr lang="en-US" b="1" dirty="0"/>
            <a:t>Solution proposed by Dieudonne Ouedraogo</a:t>
          </a:r>
        </a:p>
      </dgm:t>
    </dgm:pt>
    <dgm:pt modelId="{FA1DE5ED-0AAD-491F-AB32-8EB10F3D48D0}" type="parTrans" cxnId="{FA93EC55-1817-43EA-BC58-3A59D8CD27E8}">
      <dgm:prSet/>
      <dgm:spPr/>
      <dgm:t>
        <a:bodyPr/>
        <a:lstStyle/>
        <a:p>
          <a:endParaRPr lang="en-US"/>
        </a:p>
      </dgm:t>
    </dgm:pt>
    <dgm:pt modelId="{B713A0CB-45D9-4A95-BA43-E19A7F4BD098}" type="sibTrans" cxnId="{FA93EC55-1817-43EA-BC58-3A59D8CD27E8}">
      <dgm:prSet/>
      <dgm:spPr/>
      <dgm:t>
        <a:bodyPr/>
        <a:lstStyle/>
        <a:p>
          <a:endParaRPr lang="en-US"/>
        </a:p>
      </dgm:t>
    </dgm:pt>
    <dgm:pt modelId="{8AA59711-54A3-0B45-9FDC-8B6BC9FB96FB}" type="pres">
      <dgm:prSet presAssocID="{30CB4AFF-F7F7-42BA-B391-88BDD011B5A4}" presName="vert0" presStyleCnt="0">
        <dgm:presLayoutVars>
          <dgm:dir/>
          <dgm:animOne val="branch"/>
          <dgm:animLvl val="lvl"/>
        </dgm:presLayoutVars>
      </dgm:prSet>
      <dgm:spPr/>
    </dgm:pt>
    <dgm:pt modelId="{C54E44C0-3A9C-D347-A395-48DB503EEFA0}" type="pres">
      <dgm:prSet presAssocID="{109DC509-EF5B-46E9-A9AA-99A390E1A74B}" presName="thickLine" presStyleLbl="alignNode1" presStyleIdx="0" presStyleCnt="2"/>
      <dgm:spPr/>
    </dgm:pt>
    <dgm:pt modelId="{E05B499F-3238-DC43-9AA1-B37ACDBD0D2B}" type="pres">
      <dgm:prSet presAssocID="{109DC509-EF5B-46E9-A9AA-99A390E1A74B}" presName="horz1" presStyleCnt="0"/>
      <dgm:spPr/>
    </dgm:pt>
    <dgm:pt modelId="{49A692E0-F0E4-8143-BAFE-D8EFE37E4FB8}" type="pres">
      <dgm:prSet presAssocID="{109DC509-EF5B-46E9-A9AA-99A390E1A74B}" presName="tx1" presStyleLbl="revTx" presStyleIdx="0" presStyleCnt="2"/>
      <dgm:spPr/>
    </dgm:pt>
    <dgm:pt modelId="{C2304920-1D5B-0C46-8EE1-605C0C5A4768}" type="pres">
      <dgm:prSet presAssocID="{109DC509-EF5B-46E9-A9AA-99A390E1A74B}" presName="vert1" presStyleCnt="0"/>
      <dgm:spPr/>
    </dgm:pt>
    <dgm:pt modelId="{B0C453FD-379C-AE44-947F-87FBEC00417B}" type="pres">
      <dgm:prSet presAssocID="{F44C2606-04D0-4DB8-A0DB-FC05729AB41A}" presName="thickLine" presStyleLbl="alignNode1" presStyleIdx="1" presStyleCnt="2"/>
      <dgm:spPr/>
    </dgm:pt>
    <dgm:pt modelId="{77F8295D-A95E-C143-90FF-8291CBCCB32E}" type="pres">
      <dgm:prSet presAssocID="{F44C2606-04D0-4DB8-A0DB-FC05729AB41A}" presName="horz1" presStyleCnt="0"/>
      <dgm:spPr/>
    </dgm:pt>
    <dgm:pt modelId="{114F362B-FB2D-8F4F-AE8F-A57F5554BF75}" type="pres">
      <dgm:prSet presAssocID="{F44C2606-04D0-4DB8-A0DB-FC05729AB41A}" presName="tx1" presStyleLbl="revTx" presStyleIdx="1" presStyleCnt="2"/>
      <dgm:spPr/>
    </dgm:pt>
    <dgm:pt modelId="{C9FA9090-C85F-DF41-BF9D-1B53CEFAEBE8}" type="pres">
      <dgm:prSet presAssocID="{F44C2606-04D0-4DB8-A0DB-FC05729AB41A}" presName="vert1" presStyleCnt="0"/>
      <dgm:spPr/>
    </dgm:pt>
  </dgm:ptLst>
  <dgm:cxnLst>
    <dgm:cxn modelId="{D8B1340E-8532-1147-A0E6-BDF9CDB26D58}" type="presOf" srcId="{109DC509-EF5B-46E9-A9AA-99A390E1A74B}" destId="{49A692E0-F0E4-8143-BAFE-D8EFE37E4FB8}" srcOrd="0" destOrd="0" presId="urn:microsoft.com/office/officeart/2008/layout/LinedList"/>
    <dgm:cxn modelId="{FA93EC55-1817-43EA-BC58-3A59D8CD27E8}" srcId="{30CB4AFF-F7F7-42BA-B391-88BDD011B5A4}" destId="{F44C2606-04D0-4DB8-A0DB-FC05729AB41A}" srcOrd="1" destOrd="0" parTransId="{FA1DE5ED-0AAD-491F-AB32-8EB10F3D48D0}" sibTransId="{B713A0CB-45D9-4A95-BA43-E19A7F4BD098}"/>
    <dgm:cxn modelId="{EA28236D-9004-5E40-988A-EE9BDF0EE523}" type="presOf" srcId="{30CB4AFF-F7F7-42BA-B391-88BDD011B5A4}" destId="{8AA59711-54A3-0B45-9FDC-8B6BC9FB96FB}" srcOrd="0" destOrd="0" presId="urn:microsoft.com/office/officeart/2008/layout/LinedList"/>
    <dgm:cxn modelId="{B0E5296E-0447-4541-867A-15AF3914187F}" type="presOf" srcId="{F44C2606-04D0-4DB8-A0DB-FC05729AB41A}" destId="{114F362B-FB2D-8F4F-AE8F-A57F5554BF75}" srcOrd="0" destOrd="0" presId="urn:microsoft.com/office/officeart/2008/layout/LinedList"/>
    <dgm:cxn modelId="{DD3991A0-E5B9-4188-BD3F-F3982E659C0C}" srcId="{30CB4AFF-F7F7-42BA-B391-88BDD011B5A4}" destId="{109DC509-EF5B-46E9-A9AA-99A390E1A74B}" srcOrd="0" destOrd="0" parTransId="{1D1D0258-F8D5-4E06-9EE5-048CA516DD88}" sibTransId="{BD9B85E9-B6AD-4659-9DEC-FE3D0312F996}"/>
    <dgm:cxn modelId="{907DE295-29A4-BA41-BDAF-701BE91D4827}" type="presParOf" srcId="{8AA59711-54A3-0B45-9FDC-8B6BC9FB96FB}" destId="{C54E44C0-3A9C-D347-A395-48DB503EEFA0}" srcOrd="0" destOrd="0" presId="urn:microsoft.com/office/officeart/2008/layout/LinedList"/>
    <dgm:cxn modelId="{AA263A79-6C61-194C-9E03-0A3FD96E36FA}" type="presParOf" srcId="{8AA59711-54A3-0B45-9FDC-8B6BC9FB96FB}" destId="{E05B499F-3238-DC43-9AA1-B37ACDBD0D2B}" srcOrd="1" destOrd="0" presId="urn:microsoft.com/office/officeart/2008/layout/LinedList"/>
    <dgm:cxn modelId="{DB93F73D-1F4A-B94E-BFAD-868B65F5C3BA}" type="presParOf" srcId="{E05B499F-3238-DC43-9AA1-B37ACDBD0D2B}" destId="{49A692E0-F0E4-8143-BAFE-D8EFE37E4FB8}" srcOrd="0" destOrd="0" presId="urn:microsoft.com/office/officeart/2008/layout/LinedList"/>
    <dgm:cxn modelId="{7557D313-07F8-0848-9D5F-B59B3932E04B}" type="presParOf" srcId="{E05B499F-3238-DC43-9AA1-B37ACDBD0D2B}" destId="{C2304920-1D5B-0C46-8EE1-605C0C5A4768}" srcOrd="1" destOrd="0" presId="urn:microsoft.com/office/officeart/2008/layout/LinedList"/>
    <dgm:cxn modelId="{60000014-283D-B646-B51C-1E6916D09F1B}" type="presParOf" srcId="{8AA59711-54A3-0B45-9FDC-8B6BC9FB96FB}" destId="{B0C453FD-379C-AE44-947F-87FBEC00417B}" srcOrd="2" destOrd="0" presId="urn:microsoft.com/office/officeart/2008/layout/LinedList"/>
    <dgm:cxn modelId="{D92A9E31-81DE-6D45-B370-F1BE2EB1EF0B}" type="presParOf" srcId="{8AA59711-54A3-0B45-9FDC-8B6BC9FB96FB}" destId="{77F8295D-A95E-C143-90FF-8291CBCCB32E}" srcOrd="3" destOrd="0" presId="urn:microsoft.com/office/officeart/2008/layout/LinedList"/>
    <dgm:cxn modelId="{46FB125F-5E88-214A-B771-D927BB717534}" type="presParOf" srcId="{77F8295D-A95E-C143-90FF-8291CBCCB32E}" destId="{114F362B-FB2D-8F4F-AE8F-A57F5554BF75}" srcOrd="0" destOrd="0" presId="urn:microsoft.com/office/officeart/2008/layout/LinedList"/>
    <dgm:cxn modelId="{C819050D-007B-CA4F-9DFE-721583D04AF4}" type="presParOf" srcId="{77F8295D-A95E-C143-90FF-8291CBCCB32E}" destId="{C9FA9090-C85F-DF41-BF9D-1B53CEFAEBE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2BA08B-BF28-4E5C-AC8A-F090DDE0D20B}"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B753C636-ECDD-40C6-8642-7E4C69282799}">
      <dgm:prSet/>
      <dgm:spPr/>
      <dgm:t>
        <a:bodyPr/>
        <a:lstStyle/>
        <a:p>
          <a:r>
            <a:rPr lang="en-US"/>
            <a:t>Credit limit  has one missing value</a:t>
          </a:r>
        </a:p>
      </dgm:t>
    </dgm:pt>
    <dgm:pt modelId="{80FAE222-B62D-4E2D-85DC-2348FFEDD47A}" type="parTrans" cxnId="{AA454C57-B46A-4145-BFDF-5C38209CDF67}">
      <dgm:prSet/>
      <dgm:spPr/>
      <dgm:t>
        <a:bodyPr/>
        <a:lstStyle/>
        <a:p>
          <a:endParaRPr lang="en-US"/>
        </a:p>
      </dgm:t>
    </dgm:pt>
    <dgm:pt modelId="{CAE6488A-38B5-42C7-976B-CABDD851914C}" type="sibTrans" cxnId="{AA454C57-B46A-4145-BFDF-5C38209CDF67}">
      <dgm:prSet/>
      <dgm:spPr/>
      <dgm:t>
        <a:bodyPr/>
        <a:lstStyle/>
        <a:p>
          <a:endParaRPr lang="en-US"/>
        </a:p>
      </dgm:t>
    </dgm:pt>
    <dgm:pt modelId="{CCDD6A98-BC14-46BD-A530-0A6631CF7296}">
      <dgm:prSet/>
      <dgm:spPr/>
      <dgm:t>
        <a:bodyPr/>
        <a:lstStyle/>
        <a:p>
          <a:r>
            <a:rPr lang="en-US"/>
            <a:t>Minimum payment has 313 missing values.</a:t>
          </a:r>
        </a:p>
      </dgm:t>
    </dgm:pt>
    <dgm:pt modelId="{A51E34ED-6193-4C7F-AA5B-89874A17F2B7}" type="parTrans" cxnId="{877E215F-16DA-431E-88CF-06B20665D9D4}">
      <dgm:prSet/>
      <dgm:spPr/>
      <dgm:t>
        <a:bodyPr/>
        <a:lstStyle/>
        <a:p>
          <a:endParaRPr lang="en-US"/>
        </a:p>
      </dgm:t>
    </dgm:pt>
    <dgm:pt modelId="{47F8B523-C2BA-4D0A-927C-55F57A2F4C86}" type="sibTrans" cxnId="{877E215F-16DA-431E-88CF-06B20665D9D4}">
      <dgm:prSet/>
      <dgm:spPr/>
      <dgm:t>
        <a:bodyPr/>
        <a:lstStyle/>
        <a:p>
          <a:endParaRPr lang="en-US"/>
        </a:p>
      </dgm:t>
    </dgm:pt>
    <dgm:pt modelId="{3B62448A-76C1-4A4A-9275-B29E07679D1D}">
      <dgm:prSet/>
      <dgm:spPr/>
      <dgm:t>
        <a:bodyPr/>
        <a:lstStyle/>
        <a:p>
          <a:r>
            <a:rPr lang="en-US"/>
            <a:t>Imputation of those missing values is done using the median of the column.</a:t>
          </a:r>
        </a:p>
      </dgm:t>
    </dgm:pt>
    <dgm:pt modelId="{B3E17D14-E1AD-4555-BA57-F22591792E2C}" type="parTrans" cxnId="{F3CDAF1A-C9D8-4DEB-8524-192EFEB78ED3}">
      <dgm:prSet/>
      <dgm:spPr/>
      <dgm:t>
        <a:bodyPr/>
        <a:lstStyle/>
        <a:p>
          <a:endParaRPr lang="en-US"/>
        </a:p>
      </dgm:t>
    </dgm:pt>
    <dgm:pt modelId="{8C733452-E000-4784-842A-1BA16B9989C7}" type="sibTrans" cxnId="{F3CDAF1A-C9D8-4DEB-8524-192EFEB78ED3}">
      <dgm:prSet/>
      <dgm:spPr/>
      <dgm:t>
        <a:bodyPr/>
        <a:lstStyle/>
        <a:p>
          <a:endParaRPr lang="en-US"/>
        </a:p>
      </dgm:t>
    </dgm:pt>
    <dgm:pt modelId="{3E7EE378-69A6-5042-BF2C-F213343227D0}" type="pres">
      <dgm:prSet presAssocID="{442BA08B-BF28-4E5C-AC8A-F090DDE0D20B}" presName="linear" presStyleCnt="0">
        <dgm:presLayoutVars>
          <dgm:animLvl val="lvl"/>
          <dgm:resizeHandles val="exact"/>
        </dgm:presLayoutVars>
      </dgm:prSet>
      <dgm:spPr/>
    </dgm:pt>
    <dgm:pt modelId="{72B9AADC-5527-C448-B8A2-806054A7C076}" type="pres">
      <dgm:prSet presAssocID="{B753C636-ECDD-40C6-8642-7E4C69282799}" presName="parentText" presStyleLbl="node1" presStyleIdx="0" presStyleCnt="3">
        <dgm:presLayoutVars>
          <dgm:chMax val="0"/>
          <dgm:bulletEnabled val="1"/>
        </dgm:presLayoutVars>
      </dgm:prSet>
      <dgm:spPr/>
    </dgm:pt>
    <dgm:pt modelId="{DF5960B8-E4EA-DF4A-832B-03FBF02F6E3B}" type="pres">
      <dgm:prSet presAssocID="{CAE6488A-38B5-42C7-976B-CABDD851914C}" presName="spacer" presStyleCnt="0"/>
      <dgm:spPr/>
    </dgm:pt>
    <dgm:pt modelId="{2D16D375-54AF-DA40-B3D0-8905F46C6E29}" type="pres">
      <dgm:prSet presAssocID="{CCDD6A98-BC14-46BD-A530-0A6631CF7296}" presName="parentText" presStyleLbl="node1" presStyleIdx="1" presStyleCnt="3">
        <dgm:presLayoutVars>
          <dgm:chMax val="0"/>
          <dgm:bulletEnabled val="1"/>
        </dgm:presLayoutVars>
      </dgm:prSet>
      <dgm:spPr/>
    </dgm:pt>
    <dgm:pt modelId="{549ACF05-8F1B-5545-9410-9AAB2EBDCF08}" type="pres">
      <dgm:prSet presAssocID="{47F8B523-C2BA-4D0A-927C-55F57A2F4C86}" presName="spacer" presStyleCnt="0"/>
      <dgm:spPr/>
    </dgm:pt>
    <dgm:pt modelId="{2CF728A1-9BA0-384E-8384-164E4734C229}" type="pres">
      <dgm:prSet presAssocID="{3B62448A-76C1-4A4A-9275-B29E07679D1D}" presName="parentText" presStyleLbl="node1" presStyleIdx="2" presStyleCnt="3">
        <dgm:presLayoutVars>
          <dgm:chMax val="0"/>
          <dgm:bulletEnabled val="1"/>
        </dgm:presLayoutVars>
      </dgm:prSet>
      <dgm:spPr/>
    </dgm:pt>
  </dgm:ptLst>
  <dgm:cxnLst>
    <dgm:cxn modelId="{F2CC9F13-E84B-E743-ACA8-7B5745823AA0}" type="presOf" srcId="{3B62448A-76C1-4A4A-9275-B29E07679D1D}" destId="{2CF728A1-9BA0-384E-8384-164E4734C229}" srcOrd="0" destOrd="0" presId="urn:microsoft.com/office/officeart/2005/8/layout/vList2"/>
    <dgm:cxn modelId="{F3CDAF1A-C9D8-4DEB-8524-192EFEB78ED3}" srcId="{442BA08B-BF28-4E5C-AC8A-F090DDE0D20B}" destId="{3B62448A-76C1-4A4A-9275-B29E07679D1D}" srcOrd="2" destOrd="0" parTransId="{B3E17D14-E1AD-4555-BA57-F22591792E2C}" sibTransId="{8C733452-E000-4784-842A-1BA16B9989C7}"/>
    <dgm:cxn modelId="{A7C42047-C304-574E-AD64-C9F4736BCE91}" type="presOf" srcId="{B753C636-ECDD-40C6-8642-7E4C69282799}" destId="{72B9AADC-5527-C448-B8A2-806054A7C076}" srcOrd="0" destOrd="0" presId="urn:microsoft.com/office/officeart/2005/8/layout/vList2"/>
    <dgm:cxn modelId="{AA454C57-B46A-4145-BFDF-5C38209CDF67}" srcId="{442BA08B-BF28-4E5C-AC8A-F090DDE0D20B}" destId="{B753C636-ECDD-40C6-8642-7E4C69282799}" srcOrd="0" destOrd="0" parTransId="{80FAE222-B62D-4E2D-85DC-2348FFEDD47A}" sibTransId="{CAE6488A-38B5-42C7-976B-CABDD851914C}"/>
    <dgm:cxn modelId="{877E215F-16DA-431E-88CF-06B20665D9D4}" srcId="{442BA08B-BF28-4E5C-AC8A-F090DDE0D20B}" destId="{CCDD6A98-BC14-46BD-A530-0A6631CF7296}" srcOrd="1" destOrd="0" parTransId="{A51E34ED-6193-4C7F-AA5B-89874A17F2B7}" sibTransId="{47F8B523-C2BA-4D0A-927C-55F57A2F4C86}"/>
    <dgm:cxn modelId="{23C85478-371D-734E-A45C-69E3EC01E1D7}" type="presOf" srcId="{442BA08B-BF28-4E5C-AC8A-F090DDE0D20B}" destId="{3E7EE378-69A6-5042-BF2C-F213343227D0}" srcOrd="0" destOrd="0" presId="urn:microsoft.com/office/officeart/2005/8/layout/vList2"/>
    <dgm:cxn modelId="{B5A81FE6-EC9A-4B40-993D-447750E7FA86}" type="presOf" srcId="{CCDD6A98-BC14-46BD-A530-0A6631CF7296}" destId="{2D16D375-54AF-DA40-B3D0-8905F46C6E29}" srcOrd="0" destOrd="0" presId="urn:microsoft.com/office/officeart/2005/8/layout/vList2"/>
    <dgm:cxn modelId="{55B8E7AC-E19C-0E40-8539-C55A88EB0579}" type="presParOf" srcId="{3E7EE378-69A6-5042-BF2C-F213343227D0}" destId="{72B9AADC-5527-C448-B8A2-806054A7C076}" srcOrd="0" destOrd="0" presId="urn:microsoft.com/office/officeart/2005/8/layout/vList2"/>
    <dgm:cxn modelId="{161B2A6E-81F3-CD49-9EEA-8915A286B613}" type="presParOf" srcId="{3E7EE378-69A6-5042-BF2C-F213343227D0}" destId="{DF5960B8-E4EA-DF4A-832B-03FBF02F6E3B}" srcOrd="1" destOrd="0" presId="urn:microsoft.com/office/officeart/2005/8/layout/vList2"/>
    <dgm:cxn modelId="{59597301-8FFB-074B-B630-240089F3D44B}" type="presParOf" srcId="{3E7EE378-69A6-5042-BF2C-F213343227D0}" destId="{2D16D375-54AF-DA40-B3D0-8905F46C6E29}" srcOrd="2" destOrd="0" presId="urn:microsoft.com/office/officeart/2005/8/layout/vList2"/>
    <dgm:cxn modelId="{BC0442FF-6DC9-4B43-9BAD-01F52ABF04A1}" type="presParOf" srcId="{3E7EE378-69A6-5042-BF2C-F213343227D0}" destId="{549ACF05-8F1B-5545-9410-9AAB2EBDCF08}" srcOrd="3" destOrd="0" presId="urn:microsoft.com/office/officeart/2005/8/layout/vList2"/>
    <dgm:cxn modelId="{4A5A9488-582C-4544-B159-9095D5CA5662}" type="presParOf" srcId="{3E7EE378-69A6-5042-BF2C-F213343227D0}" destId="{2CF728A1-9BA0-384E-8384-164E4734C229}"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48DAD04-2897-425F-88EB-42BCF58E9FCC}" type="doc">
      <dgm:prSet loTypeId="urn:microsoft.com/office/officeart/2005/8/layout/list1" loCatId="list" qsTypeId="urn:microsoft.com/office/officeart/2005/8/quickstyle/simple5" qsCatId="simple" csTypeId="urn:microsoft.com/office/officeart/2005/8/colors/colorful2" csCatId="colorful"/>
      <dgm:spPr/>
      <dgm:t>
        <a:bodyPr/>
        <a:lstStyle/>
        <a:p>
          <a:endParaRPr lang="en-US"/>
        </a:p>
      </dgm:t>
    </dgm:pt>
    <dgm:pt modelId="{6BAA3F7D-1176-42D3-9182-34702A273902}">
      <dgm:prSet/>
      <dgm:spPr/>
      <dgm:t>
        <a:bodyPr/>
        <a:lstStyle/>
        <a:p>
          <a:r>
            <a:rPr lang="en-US" b="1" i="1"/>
            <a:t>PURCHASE</a:t>
          </a:r>
          <a:endParaRPr lang="en-US"/>
        </a:p>
      </dgm:t>
    </dgm:pt>
    <dgm:pt modelId="{CA1755C6-E20B-4E8B-83BA-020FBF1B50BE}" type="parTrans" cxnId="{05CE3190-FE7A-47D0-8EB3-E43F44DFAB91}">
      <dgm:prSet/>
      <dgm:spPr/>
      <dgm:t>
        <a:bodyPr/>
        <a:lstStyle/>
        <a:p>
          <a:endParaRPr lang="en-US"/>
        </a:p>
      </dgm:t>
    </dgm:pt>
    <dgm:pt modelId="{843D12C4-5E51-493F-878A-30FC05654B9E}" type="sibTrans" cxnId="{05CE3190-FE7A-47D0-8EB3-E43F44DFAB91}">
      <dgm:prSet/>
      <dgm:spPr/>
      <dgm:t>
        <a:bodyPr/>
        <a:lstStyle/>
        <a:p>
          <a:endParaRPr lang="en-US"/>
        </a:p>
      </dgm:t>
    </dgm:pt>
    <dgm:pt modelId="{C9284B73-849E-4E1E-B7B4-06D0DD1181A8}">
      <dgm:prSet/>
      <dgm:spPr/>
      <dgm:t>
        <a:bodyPr/>
        <a:lstStyle/>
        <a:p>
          <a:r>
            <a:rPr lang="en-US" b="1" i="1"/>
            <a:t>ONEOFF_PURCHASE </a:t>
          </a:r>
          <a:endParaRPr lang="en-US"/>
        </a:p>
      </dgm:t>
    </dgm:pt>
    <dgm:pt modelId="{D4E78666-E7E0-44A8-A6F6-B5B2B1FBE844}" type="parTrans" cxnId="{48043CED-8CDB-4280-A535-7AE35B44133A}">
      <dgm:prSet/>
      <dgm:spPr/>
      <dgm:t>
        <a:bodyPr/>
        <a:lstStyle/>
        <a:p>
          <a:endParaRPr lang="en-US"/>
        </a:p>
      </dgm:t>
    </dgm:pt>
    <dgm:pt modelId="{8EBA67FF-3057-4B82-AD30-D91695F4F2A1}" type="sibTrans" cxnId="{48043CED-8CDB-4280-A535-7AE35B44133A}">
      <dgm:prSet/>
      <dgm:spPr/>
      <dgm:t>
        <a:bodyPr/>
        <a:lstStyle/>
        <a:p>
          <a:endParaRPr lang="en-US"/>
        </a:p>
      </dgm:t>
    </dgm:pt>
    <dgm:pt modelId="{6D1F64DB-9527-408C-801D-594BCFDE17DB}">
      <dgm:prSet/>
      <dgm:spPr/>
      <dgm:t>
        <a:bodyPr/>
        <a:lstStyle/>
        <a:p>
          <a:r>
            <a:rPr lang="en-US" b="1" i="1"/>
            <a:t>INSTALLMENTS_PURCHASE </a:t>
          </a:r>
          <a:endParaRPr lang="en-US"/>
        </a:p>
      </dgm:t>
    </dgm:pt>
    <dgm:pt modelId="{D318377C-8558-416B-AB5A-7DC65FEC4558}" type="parTrans" cxnId="{67EC227A-B45D-4952-815E-080124913CD9}">
      <dgm:prSet/>
      <dgm:spPr/>
      <dgm:t>
        <a:bodyPr/>
        <a:lstStyle/>
        <a:p>
          <a:endParaRPr lang="en-US"/>
        </a:p>
      </dgm:t>
    </dgm:pt>
    <dgm:pt modelId="{241E4B0D-C953-4099-B38C-49AB265C074F}" type="sibTrans" cxnId="{67EC227A-B45D-4952-815E-080124913CD9}">
      <dgm:prSet/>
      <dgm:spPr/>
      <dgm:t>
        <a:bodyPr/>
        <a:lstStyle/>
        <a:p>
          <a:endParaRPr lang="en-US"/>
        </a:p>
      </dgm:t>
    </dgm:pt>
    <dgm:pt modelId="{F97A5E9A-C11A-E34C-A76F-305D29731CE6}" type="pres">
      <dgm:prSet presAssocID="{A48DAD04-2897-425F-88EB-42BCF58E9FCC}" presName="linear" presStyleCnt="0">
        <dgm:presLayoutVars>
          <dgm:dir/>
          <dgm:animLvl val="lvl"/>
          <dgm:resizeHandles val="exact"/>
        </dgm:presLayoutVars>
      </dgm:prSet>
      <dgm:spPr/>
    </dgm:pt>
    <dgm:pt modelId="{6E239883-3900-4F41-BDA1-2F659BED79E2}" type="pres">
      <dgm:prSet presAssocID="{6BAA3F7D-1176-42D3-9182-34702A273902}" presName="parentLin" presStyleCnt="0"/>
      <dgm:spPr/>
    </dgm:pt>
    <dgm:pt modelId="{DDA84DD5-F6E4-FE45-936F-E933A4D4CA15}" type="pres">
      <dgm:prSet presAssocID="{6BAA3F7D-1176-42D3-9182-34702A273902}" presName="parentLeftMargin" presStyleLbl="node1" presStyleIdx="0" presStyleCnt="3"/>
      <dgm:spPr/>
    </dgm:pt>
    <dgm:pt modelId="{D2D2B792-31FF-4349-8447-17FF2937C93A}" type="pres">
      <dgm:prSet presAssocID="{6BAA3F7D-1176-42D3-9182-34702A273902}" presName="parentText" presStyleLbl="node1" presStyleIdx="0" presStyleCnt="3">
        <dgm:presLayoutVars>
          <dgm:chMax val="0"/>
          <dgm:bulletEnabled val="1"/>
        </dgm:presLayoutVars>
      </dgm:prSet>
      <dgm:spPr/>
    </dgm:pt>
    <dgm:pt modelId="{A6C8F668-EE43-C241-A2F2-1DC665B30C55}" type="pres">
      <dgm:prSet presAssocID="{6BAA3F7D-1176-42D3-9182-34702A273902}" presName="negativeSpace" presStyleCnt="0"/>
      <dgm:spPr/>
    </dgm:pt>
    <dgm:pt modelId="{BDA7594D-2D01-7849-BA4F-E7DAF0D89D32}" type="pres">
      <dgm:prSet presAssocID="{6BAA3F7D-1176-42D3-9182-34702A273902}" presName="childText" presStyleLbl="conFgAcc1" presStyleIdx="0" presStyleCnt="3">
        <dgm:presLayoutVars>
          <dgm:bulletEnabled val="1"/>
        </dgm:presLayoutVars>
      </dgm:prSet>
      <dgm:spPr/>
    </dgm:pt>
    <dgm:pt modelId="{004AC1A3-35A2-D746-BE11-0324EBCBE2CB}" type="pres">
      <dgm:prSet presAssocID="{843D12C4-5E51-493F-878A-30FC05654B9E}" presName="spaceBetweenRectangles" presStyleCnt="0"/>
      <dgm:spPr/>
    </dgm:pt>
    <dgm:pt modelId="{8611F97E-28EC-1044-8E02-2784C68E3FD0}" type="pres">
      <dgm:prSet presAssocID="{C9284B73-849E-4E1E-B7B4-06D0DD1181A8}" presName="parentLin" presStyleCnt="0"/>
      <dgm:spPr/>
    </dgm:pt>
    <dgm:pt modelId="{05D3669D-FD42-3140-AA19-DE90BA3EA7FA}" type="pres">
      <dgm:prSet presAssocID="{C9284B73-849E-4E1E-B7B4-06D0DD1181A8}" presName="parentLeftMargin" presStyleLbl="node1" presStyleIdx="0" presStyleCnt="3"/>
      <dgm:spPr/>
    </dgm:pt>
    <dgm:pt modelId="{0D133D13-57C3-8044-B332-5F398AE4020E}" type="pres">
      <dgm:prSet presAssocID="{C9284B73-849E-4E1E-B7B4-06D0DD1181A8}" presName="parentText" presStyleLbl="node1" presStyleIdx="1" presStyleCnt="3">
        <dgm:presLayoutVars>
          <dgm:chMax val="0"/>
          <dgm:bulletEnabled val="1"/>
        </dgm:presLayoutVars>
      </dgm:prSet>
      <dgm:spPr/>
    </dgm:pt>
    <dgm:pt modelId="{B5BD5AEB-8614-3040-8376-AC578AAEACD9}" type="pres">
      <dgm:prSet presAssocID="{C9284B73-849E-4E1E-B7B4-06D0DD1181A8}" presName="negativeSpace" presStyleCnt="0"/>
      <dgm:spPr/>
    </dgm:pt>
    <dgm:pt modelId="{368D862C-FE78-4B4A-BD05-7C2EF239AE98}" type="pres">
      <dgm:prSet presAssocID="{C9284B73-849E-4E1E-B7B4-06D0DD1181A8}" presName="childText" presStyleLbl="conFgAcc1" presStyleIdx="1" presStyleCnt="3">
        <dgm:presLayoutVars>
          <dgm:bulletEnabled val="1"/>
        </dgm:presLayoutVars>
      </dgm:prSet>
      <dgm:spPr/>
    </dgm:pt>
    <dgm:pt modelId="{BE415BE7-2AFB-C34E-AEAA-E241C1521468}" type="pres">
      <dgm:prSet presAssocID="{8EBA67FF-3057-4B82-AD30-D91695F4F2A1}" presName="spaceBetweenRectangles" presStyleCnt="0"/>
      <dgm:spPr/>
    </dgm:pt>
    <dgm:pt modelId="{4B19B622-D3CA-3C40-9F83-DAF8FBE9014F}" type="pres">
      <dgm:prSet presAssocID="{6D1F64DB-9527-408C-801D-594BCFDE17DB}" presName="parentLin" presStyleCnt="0"/>
      <dgm:spPr/>
    </dgm:pt>
    <dgm:pt modelId="{FB6CA033-A9CE-5446-89FF-ACD0A2F88E4B}" type="pres">
      <dgm:prSet presAssocID="{6D1F64DB-9527-408C-801D-594BCFDE17DB}" presName="parentLeftMargin" presStyleLbl="node1" presStyleIdx="1" presStyleCnt="3"/>
      <dgm:spPr/>
    </dgm:pt>
    <dgm:pt modelId="{5525D930-53DD-B44A-AC32-962AA8C21A06}" type="pres">
      <dgm:prSet presAssocID="{6D1F64DB-9527-408C-801D-594BCFDE17DB}" presName="parentText" presStyleLbl="node1" presStyleIdx="2" presStyleCnt="3">
        <dgm:presLayoutVars>
          <dgm:chMax val="0"/>
          <dgm:bulletEnabled val="1"/>
        </dgm:presLayoutVars>
      </dgm:prSet>
      <dgm:spPr/>
    </dgm:pt>
    <dgm:pt modelId="{A094A54C-0E52-6B42-8E02-A2A15B28F374}" type="pres">
      <dgm:prSet presAssocID="{6D1F64DB-9527-408C-801D-594BCFDE17DB}" presName="negativeSpace" presStyleCnt="0"/>
      <dgm:spPr/>
    </dgm:pt>
    <dgm:pt modelId="{4665F7BC-F470-334F-997D-87EDEA86445B}" type="pres">
      <dgm:prSet presAssocID="{6D1F64DB-9527-408C-801D-594BCFDE17DB}" presName="childText" presStyleLbl="conFgAcc1" presStyleIdx="2" presStyleCnt="3">
        <dgm:presLayoutVars>
          <dgm:bulletEnabled val="1"/>
        </dgm:presLayoutVars>
      </dgm:prSet>
      <dgm:spPr/>
    </dgm:pt>
  </dgm:ptLst>
  <dgm:cxnLst>
    <dgm:cxn modelId="{E0B5F064-0850-C34F-B08C-72303E663CDC}" type="presOf" srcId="{A48DAD04-2897-425F-88EB-42BCF58E9FCC}" destId="{F97A5E9A-C11A-E34C-A76F-305D29731CE6}" srcOrd="0" destOrd="0" presId="urn:microsoft.com/office/officeart/2005/8/layout/list1"/>
    <dgm:cxn modelId="{67EC227A-B45D-4952-815E-080124913CD9}" srcId="{A48DAD04-2897-425F-88EB-42BCF58E9FCC}" destId="{6D1F64DB-9527-408C-801D-594BCFDE17DB}" srcOrd="2" destOrd="0" parTransId="{D318377C-8558-416B-AB5A-7DC65FEC4558}" sibTransId="{241E4B0D-C953-4099-B38C-49AB265C074F}"/>
    <dgm:cxn modelId="{05CE3190-FE7A-47D0-8EB3-E43F44DFAB91}" srcId="{A48DAD04-2897-425F-88EB-42BCF58E9FCC}" destId="{6BAA3F7D-1176-42D3-9182-34702A273902}" srcOrd="0" destOrd="0" parTransId="{CA1755C6-E20B-4E8B-83BA-020FBF1B50BE}" sibTransId="{843D12C4-5E51-493F-878A-30FC05654B9E}"/>
    <dgm:cxn modelId="{4AFF9EAA-E4D8-C04F-A56E-5AC978448866}" type="presOf" srcId="{6BAA3F7D-1176-42D3-9182-34702A273902}" destId="{DDA84DD5-F6E4-FE45-936F-E933A4D4CA15}" srcOrd="0" destOrd="0" presId="urn:microsoft.com/office/officeart/2005/8/layout/list1"/>
    <dgm:cxn modelId="{F5BAD8B4-424F-4A48-B296-1595E0948616}" type="presOf" srcId="{C9284B73-849E-4E1E-B7B4-06D0DD1181A8}" destId="{05D3669D-FD42-3140-AA19-DE90BA3EA7FA}" srcOrd="0" destOrd="0" presId="urn:microsoft.com/office/officeart/2005/8/layout/list1"/>
    <dgm:cxn modelId="{77F7EEB8-AB3C-4B41-B187-E18D5F99291F}" type="presOf" srcId="{C9284B73-849E-4E1E-B7B4-06D0DD1181A8}" destId="{0D133D13-57C3-8044-B332-5F398AE4020E}" srcOrd="1" destOrd="0" presId="urn:microsoft.com/office/officeart/2005/8/layout/list1"/>
    <dgm:cxn modelId="{A8D4DFBF-2901-744D-AA6D-F16C167A125B}" type="presOf" srcId="{6D1F64DB-9527-408C-801D-594BCFDE17DB}" destId="{5525D930-53DD-B44A-AC32-962AA8C21A06}" srcOrd="1" destOrd="0" presId="urn:microsoft.com/office/officeart/2005/8/layout/list1"/>
    <dgm:cxn modelId="{DB7A5FC2-4C4B-654C-BAE1-66406CBA4C87}" type="presOf" srcId="{6BAA3F7D-1176-42D3-9182-34702A273902}" destId="{D2D2B792-31FF-4349-8447-17FF2937C93A}" srcOrd="1" destOrd="0" presId="urn:microsoft.com/office/officeart/2005/8/layout/list1"/>
    <dgm:cxn modelId="{76A256C5-D10A-5B48-B887-60E1249B8190}" type="presOf" srcId="{6D1F64DB-9527-408C-801D-594BCFDE17DB}" destId="{FB6CA033-A9CE-5446-89FF-ACD0A2F88E4B}" srcOrd="0" destOrd="0" presId="urn:microsoft.com/office/officeart/2005/8/layout/list1"/>
    <dgm:cxn modelId="{48043CED-8CDB-4280-A535-7AE35B44133A}" srcId="{A48DAD04-2897-425F-88EB-42BCF58E9FCC}" destId="{C9284B73-849E-4E1E-B7B4-06D0DD1181A8}" srcOrd="1" destOrd="0" parTransId="{D4E78666-E7E0-44A8-A6F6-B5B2B1FBE844}" sibTransId="{8EBA67FF-3057-4B82-AD30-D91695F4F2A1}"/>
    <dgm:cxn modelId="{CC06F198-CB46-6245-A676-0B3FDD28E71B}" type="presParOf" srcId="{F97A5E9A-C11A-E34C-A76F-305D29731CE6}" destId="{6E239883-3900-4F41-BDA1-2F659BED79E2}" srcOrd="0" destOrd="0" presId="urn:microsoft.com/office/officeart/2005/8/layout/list1"/>
    <dgm:cxn modelId="{F0100FA7-6B2A-2A48-92DC-3CA73B96D347}" type="presParOf" srcId="{6E239883-3900-4F41-BDA1-2F659BED79E2}" destId="{DDA84DD5-F6E4-FE45-936F-E933A4D4CA15}" srcOrd="0" destOrd="0" presId="urn:microsoft.com/office/officeart/2005/8/layout/list1"/>
    <dgm:cxn modelId="{99E96A6C-9CCC-F546-90A6-7B9643B6FC95}" type="presParOf" srcId="{6E239883-3900-4F41-BDA1-2F659BED79E2}" destId="{D2D2B792-31FF-4349-8447-17FF2937C93A}" srcOrd="1" destOrd="0" presId="urn:microsoft.com/office/officeart/2005/8/layout/list1"/>
    <dgm:cxn modelId="{4F56FD6A-F407-074C-9995-2F901337A39F}" type="presParOf" srcId="{F97A5E9A-C11A-E34C-A76F-305D29731CE6}" destId="{A6C8F668-EE43-C241-A2F2-1DC665B30C55}" srcOrd="1" destOrd="0" presId="urn:microsoft.com/office/officeart/2005/8/layout/list1"/>
    <dgm:cxn modelId="{DBF3072D-9D6E-804B-9FDC-3A433DC9ED74}" type="presParOf" srcId="{F97A5E9A-C11A-E34C-A76F-305D29731CE6}" destId="{BDA7594D-2D01-7849-BA4F-E7DAF0D89D32}" srcOrd="2" destOrd="0" presId="urn:microsoft.com/office/officeart/2005/8/layout/list1"/>
    <dgm:cxn modelId="{8781BC52-9B6F-2449-B252-67A65B70D25F}" type="presParOf" srcId="{F97A5E9A-C11A-E34C-A76F-305D29731CE6}" destId="{004AC1A3-35A2-D746-BE11-0324EBCBE2CB}" srcOrd="3" destOrd="0" presId="urn:microsoft.com/office/officeart/2005/8/layout/list1"/>
    <dgm:cxn modelId="{A17649FA-F818-6948-8B7A-4CAC7720693F}" type="presParOf" srcId="{F97A5E9A-C11A-E34C-A76F-305D29731CE6}" destId="{8611F97E-28EC-1044-8E02-2784C68E3FD0}" srcOrd="4" destOrd="0" presId="urn:microsoft.com/office/officeart/2005/8/layout/list1"/>
    <dgm:cxn modelId="{4B31054E-FF11-3349-9BD1-26A5A88D70CB}" type="presParOf" srcId="{8611F97E-28EC-1044-8E02-2784C68E3FD0}" destId="{05D3669D-FD42-3140-AA19-DE90BA3EA7FA}" srcOrd="0" destOrd="0" presId="urn:microsoft.com/office/officeart/2005/8/layout/list1"/>
    <dgm:cxn modelId="{DCA5FC87-8C87-DE44-B69C-CC73648AA843}" type="presParOf" srcId="{8611F97E-28EC-1044-8E02-2784C68E3FD0}" destId="{0D133D13-57C3-8044-B332-5F398AE4020E}" srcOrd="1" destOrd="0" presId="urn:microsoft.com/office/officeart/2005/8/layout/list1"/>
    <dgm:cxn modelId="{18EC3C0F-7DC7-B34F-83FE-D848A0B5E811}" type="presParOf" srcId="{F97A5E9A-C11A-E34C-A76F-305D29731CE6}" destId="{B5BD5AEB-8614-3040-8376-AC578AAEACD9}" srcOrd="5" destOrd="0" presId="urn:microsoft.com/office/officeart/2005/8/layout/list1"/>
    <dgm:cxn modelId="{C4C881B9-B86A-6E45-B8EF-1E2E2464E238}" type="presParOf" srcId="{F97A5E9A-C11A-E34C-A76F-305D29731CE6}" destId="{368D862C-FE78-4B4A-BD05-7C2EF239AE98}" srcOrd="6" destOrd="0" presId="urn:microsoft.com/office/officeart/2005/8/layout/list1"/>
    <dgm:cxn modelId="{25316CEF-1969-8B41-8B6B-DD41707BF084}" type="presParOf" srcId="{F97A5E9A-C11A-E34C-A76F-305D29731CE6}" destId="{BE415BE7-2AFB-C34E-AEAA-E241C1521468}" srcOrd="7" destOrd="0" presId="urn:microsoft.com/office/officeart/2005/8/layout/list1"/>
    <dgm:cxn modelId="{D722C3EF-19CB-E345-8BF6-7AB7913368A5}" type="presParOf" srcId="{F97A5E9A-C11A-E34C-A76F-305D29731CE6}" destId="{4B19B622-D3CA-3C40-9F83-DAF8FBE9014F}" srcOrd="8" destOrd="0" presId="urn:microsoft.com/office/officeart/2005/8/layout/list1"/>
    <dgm:cxn modelId="{9635C1E2-4EF9-2046-8737-EEAD82222000}" type="presParOf" srcId="{4B19B622-D3CA-3C40-9F83-DAF8FBE9014F}" destId="{FB6CA033-A9CE-5446-89FF-ACD0A2F88E4B}" srcOrd="0" destOrd="0" presId="urn:microsoft.com/office/officeart/2005/8/layout/list1"/>
    <dgm:cxn modelId="{ECF3C820-1A0D-CD4C-8EF6-6D279F2E77F9}" type="presParOf" srcId="{4B19B622-D3CA-3C40-9F83-DAF8FBE9014F}" destId="{5525D930-53DD-B44A-AC32-962AA8C21A06}" srcOrd="1" destOrd="0" presId="urn:microsoft.com/office/officeart/2005/8/layout/list1"/>
    <dgm:cxn modelId="{73AC0674-41CC-A240-A7D0-1048B0DE5CC6}" type="presParOf" srcId="{F97A5E9A-C11A-E34C-A76F-305D29731CE6}" destId="{A094A54C-0E52-6B42-8E02-A2A15B28F374}" srcOrd="9" destOrd="0" presId="urn:microsoft.com/office/officeart/2005/8/layout/list1"/>
    <dgm:cxn modelId="{6D2D727A-AFAC-4641-89AB-B26D5CC57C5D}" type="presParOf" srcId="{F97A5E9A-C11A-E34C-A76F-305D29731CE6}" destId="{4665F7BC-F470-334F-997D-87EDEA86445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9064A05-36A5-4D1B-BC7E-7E8212771BA6}" type="doc">
      <dgm:prSet loTypeId="urn:microsoft.com/office/officeart/2005/8/layout/list1" loCatId="list" qsTypeId="urn:microsoft.com/office/officeart/2005/8/quickstyle/simple5" qsCatId="simple" csTypeId="urn:microsoft.com/office/officeart/2005/8/colors/colorful1" csCatId="colorful" phldr="1"/>
      <dgm:spPr/>
      <dgm:t>
        <a:bodyPr/>
        <a:lstStyle/>
        <a:p>
          <a:endParaRPr lang="en-US"/>
        </a:p>
      </dgm:t>
    </dgm:pt>
    <dgm:pt modelId="{AE252A51-DD36-49DE-AD7B-5AC2FF34DDBD}">
      <dgm:prSet custT="1"/>
      <dgm:spPr/>
      <dgm:t>
        <a:bodyPr/>
        <a:lstStyle/>
        <a:p>
          <a:r>
            <a:rPr lang="en-US" sz="2000" b="1" i="1" dirty="0"/>
            <a:t>The Monthly average purchase =</a:t>
          </a:r>
          <a:endParaRPr lang="en-US" sz="2000" dirty="0"/>
        </a:p>
      </dgm:t>
    </dgm:pt>
    <dgm:pt modelId="{0136BDD7-CE47-4322-91C9-6D4CE735C0F8}" type="parTrans" cxnId="{BA5498D1-D6CA-423E-B396-7E47F196B374}">
      <dgm:prSet/>
      <dgm:spPr/>
      <dgm:t>
        <a:bodyPr/>
        <a:lstStyle/>
        <a:p>
          <a:endParaRPr lang="en-US"/>
        </a:p>
      </dgm:t>
    </dgm:pt>
    <dgm:pt modelId="{80D7C4FB-F561-423A-913D-D5FFF0E4D6BF}" type="sibTrans" cxnId="{BA5498D1-D6CA-423E-B396-7E47F196B374}">
      <dgm:prSet/>
      <dgm:spPr/>
      <dgm:t>
        <a:bodyPr/>
        <a:lstStyle/>
        <a:p>
          <a:endParaRPr lang="en-US"/>
        </a:p>
      </dgm:t>
    </dgm:pt>
    <dgm:pt modelId="{EB9FB2AD-120C-47FC-B6A1-B03DBEEB92F9}">
      <dgm:prSet custT="1"/>
      <dgm:spPr/>
      <dgm:t>
        <a:bodyPr/>
        <a:lstStyle/>
        <a:p>
          <a:r>
            <a:rPr lang="en-US" sz="1600" b="1" i="1" dirty="0"/>
            <a:t>PURCHASE/TENURE</a:t>
          </a:r>
          <a:endParaRPr lang="en-US" sz="1600" dirty="0"/>
        </a:p>
      </dgm:t>
    </dgm:pt>
    <dgm:pt modelId="{12D92581-630D-4035-8FA2-53E65C5F6B10}" type="parTrans" cxnId="{488FEC83-0C24-4EBC-9DC9-FF2E511212E9}">
      <dgm:prSet/>
      <dgm:spPr/>
      <dgm:t>
        <a:bodyPr/>
        <a:lstStyle/>
        <a:p>
          <a:endParaRPr lang="en-US"/>
        </a:p>
      </dgm:t>
    </dgm:pt>
    <dgm:pt modelId="{940370C5-5473-468A-BF01-801E5BD10E72}" type="sibTrans" cxnId="{488FEC83-0C24-4EBC-9DC9-FF2E511212E9}">
      <dgm:prSet/>
      <dgm:spPr/>
      <dgm:t>
        <a:bodyPr/>
        <a:lstStyle/>
        <a:p>
          <a:endParaRPr lang="en-US"/>
        </a:p>
      </dgm:t>
    </dgm:pt>
    <dgm:pt modelId="{B5EE90E9-3920-4047-A989-42B081CF1E5B}">
      <dgm:prSet custT="1"/>
      <dgm:spPr/>
      <dgm:t>
        <a:bodyPr/>
        <a:lstStyle/>
        <a:p>
          <a:r>
            <a:rPr lang="en-US" sz="2000" b="1" i="1" dirty="0"/>
            <a:t>The Average monthly cash advance=</a:t>
          </a:r>
          <a:endParaRPr lang="en-US" sz="2000" dirty="0"/>
        </a:p>
      </dgm:t>
    </dgm:pt>
    <dgm:pt modelId="{93A157E5-0DBF-4A09-82E3-49E66CA72389}" type="parTrans" cxnId="{6FB12C21-6423-4D59-9C4B-19C548787878}">
      <dgm:prSet/>
      <dgm:spPr/>
      <dgm:t>
        <a:bodyPr/>
        <a:lstStyle/>
        <a:p>
          <a:endParaRPr lang="en-US"/>
        </a:p>
      </dgm:t>
    </dgm:pt>
    <dgm:pt modelId="{10E26080-40E7-4273-A8B3-6993E435FADA}" type="sibTrans" cxnId="{6FB12C21-6423-4D59-9C4B-19C548787878}">
      <dgm:prSet/>
      <dgm:spPr/>
      <dgm:t>
        <a:bodyPr/>
        <a:lstStyle/>
        <a:p>
          <a:endParaRPr lang="en-US"/>
        </a:p>
      </dgm:t>
    </dgm:pt>
    <dgm:pt modelId="{03B19302-5B8A-4733-8367-D758AA4AC368}">
      <dgm:prSet custT="1"/>
      <dgm:spPr/>
      <dgm:t>
        <a:bodyPr/>
        <a:lstStyle/>
        <a:p>
          <a:r>
            <a:rPr lang="en-US" sz="1600" b="1" i="1" dirty="0"/>
            <a:t>CASH ADVANCE/TENURE</a:t>
          </a:r>
          <a:endParaRPr lang="en-US" sz="1600" dirty="0"/>
        </a:p>
      </dgm:t>
    </dgm:pt>
    <dgm:pt modelId="{CC337604-1A19-4B8C-95E9-FB479322ADC8}" type="parTrans" cxnId="{898B46EC-6F07-4FEC-9B2D-3787D4EEF0D9}">
      <dgm:prSet/>
      <dgm:spPr/>
      <dgm:t>
        <a:bodyPr/>
        <a:lstStyle/>
        <a:p>
          <a:endParaRPr lang="en-US"/>
        </a:p>
      </dgm:t>
    </dgm:pt>
    <dgm:pt modelId="{91EB8120-F3AA-4AF6-84DF-2C7AC15C95B2}" type="sibTrans" cxnId="{898B46EC-6F07-4FEC-9B2D-3787D4EEF0D9}">
      <dgm:prSet/>
      <dgm:spPr/>
      <dgm:t>
        <a:bodyPr/>
        <a:lstStyle/>
        <a:p>
          <a:endParaRPr lang="en-US"/>
        </a:p>
      </dgm:t>
    </dgm:pt>
    <dgm:pt modelId="{084C8E3C-9729-4B52-A5F6-58F288090AFF}">
      <dgm:prSet custT="1"/>
      <dgm:spPr/>
      <dgm:t>
        <a:bodyPr/>
        <a:lstStyle/>
        <a:p>
          <a:r>
            <a:rPr lang="en-US" sz="2000" b="1" i="1" dirty="0"/>
            <a:t>The Balance versus credit limit=</a:t>
          </a:r>
          <a:endParaRPr lang="en-US" sz="2000" dirty="0"/>
        </a:p>
      </dgm:t>
    </dgm:pt>
    <dgm:pt modelId="{DE609A77-7422-4F8B-857F-A51D9A33F702}" type="parTrans" cxnId="{167A5AB0-4A95-4718-9F85-874CD2B5384A}">
      <dgm:prSet/>
      <dgm:spPr/>
      <dgm:t>
        <a:bodyPr/>
        <a:lstStyle/>
        <a:p>
          <a:endParaRPr lang="en-US"/>
        </a:p>
      </dgm:t>
    </dgm:pt>
    <dgm:pt modelId="{59E6A48D-CFE2-4B5C-BF9D-8288868B9A94}" type="sibTrans" cxnId="{167A5AB0-4A95-4718-9F85-874CD2B5384A}">
      <dgm:prSet/>
      <dgm:spPr/>
      <dgm:t>
        <a:bodyPr/>
        <a:lstStyle/>
        <a:p>
          <a:endParaRPr lang="en-US"/>
        </a:p>
      </dgm:t>
    </dgm:pt>
    <dgm:pt modelId="{2C8D0A35-029E-4119-82CA-9DF095C5EBE4}">
      <dgm:prSet custT="1"/>
      <dgm:spPr/>
      <dgm:t>
        <a:bodyPr/>
        <a:lstStyle/>
        <a:p>
          <a:r>
            <a:rPr lang="en-US" sz="1600" b="1" i="1" dirty="0"/>
            <a:t>BALANCE/CREDIT LIMIT</a:t>
          </a:r>
          <a:endParaRPr lang="en-US" sz="1600" dirty="0"/>
        </a:p>
      </dgm:t>
    </dgm:pt>
    <dgm:pt modelId="{DF9FF04F-CD65-4335-9BD1-84A70C182F62}" type="parTrans" cxnId="{0699ED67-DB59-4C7A-9173-F963DFC12BFC}">
      <dgm:prSet/>
      <dgm:spPr/>
      <dgm:t>
        <a:bodyPr/>
        <a:lstStyle/>
        <a:p>
          <a:endParaRPr lang="en-US"/>
        </a:p>
      </dgm:t>
    </dgm:pt>
    <dgm:pt modelId="{14F93A44-DE34-40BF-8C2B-DBC3D7008AE4}" type="sibTrans" cxnId="{0699ED67-DB59-4C7A-9173-F963DFC12BFC}">
      <dgm:prSet/>
      <dgm:spPr/>
      <dgm:t>
        <a:bodyPr/>
        <a:lstStyle/>
        <a:p>
          <a:endParaRPr lang="en-US"/>
        </a:p>
      </dgm:t>
    </dgm:pt>
    <dgm:pt modelId="{0B4C87B6-C7AB-40D6-97D4-AAFB6D41E584}">
      <dgm:prSet custT="1"/>
      <dgm:spPr/>
      <dgm:t>
        <a:bodyPr/>
        <a:lstStyle/>
        <a:p>
          <a:r>
            <a:rPr lang="en-US" sz="2000" b="1" i="1" dirty="0"/>
            <a:t>The ratio of Payment vs minimum payment=</a:t>
          </a:r>
          <a:endParaRPr lang="en-US" sz="2000" dirty="0"/>
        </a:p>
      </dgm:t>
    </dgm:pt>
    <dgm:pt modelId="{28F12BC1-35A4-4102-B483-6A72C207DDA5}" type="parTrans" cxnId="{7B0481B1-7DF3-4DE7-BA7E-C78FDA6668AF}">
      <dgm:prSet/>
      <dgm:spPr/>
      <dgm:t>
        <a:bodyPr/>
        <a:lstStyle/>
        <a:p>
          <a:endParaRPr lang="en-US"/>
        </a:p>
      </dgm:t>
    </dgm:pt>
    <dgm:pt modelId="{13F0C416-7EFA-4874-84B3-F25D1D59E2E2}" type="sibTrans" cxnId="{7B0481B1-7DF3-4DE7-BA7E-C78FDA6668AF}">
      <dgm:prSet/>
      <dgm:spPr/>
      <dgm:t>
        <a:bodyPr/>
        <a:lstStyle/>
        <a:p>
          <a:endParaRPr lang="en-US"/>
        </a:p>
      </dgm:t>
    </dgm:pt>
    <dgm:pt modelId="{BA120366-D428-430C-B8AC-B15999A9E3BD}">
      <dgm:prSet custT="1"/>
      <dgm:spPr/>
      <dgm:t>
        <a:bodyPr/>
        <a:lstStyle/>
        <a:p>
          <a:r>
            <a:rPr lang="en-US" sz="1600" b="1" i="1" dirty="0"/>
            <a:t>PAYMENTS/MINIMUM_PAYMENTS</a:t>
          </a:r>
          <a:endParaRPr lang="en-US" sz="1600" dirty="0"/>
        </a:p>
      </dgm:t>
    </dgm:pt>
    <dgm:pt modelId="{E605E283-2056-4FE0-A4B2-A21365BE6175}" type="parTrans" cxnId="{4CCEB725-5BA6-453B-9904-5D3801A3CEB8}">
      <dgm:prSet/>
      <dgm:spPr/>
      <dgm:t>
        <a:bodyPr/>
        <a:lstStyle/>
        <a:p>
          <a:endParaRPr lang="en-US"/>
        </a:p>
      </dgm:t>
    </dgm:pt>
    <dgm:pt modelId="{689FA381-1D97-4819-8D91-BE98F662E658}" type="sibTrans" cxnId="{4CCEB725-5BA6-453B-9904-5D3801A3CEB8}">
      <dgm:prSet/>
      <dgm:spPr/>
      <dgm:t>
        <a:bodyPr/>
        <a:lstStyle/>
        <a:p>
          <a:endParaRPr lang="en-US"/>
        </a:p>
      </dgm:t>
    </dgm:pt>
    <dgm:pt modelId="{0D7855A2-0254-C843-94D4-4714709E10AF}" type="pres">
      <dgm:prSet presAssocID="{F9064A05-36A5-4D1B-BC7E-7E8212771BA6}" presName="linear" presStyleCnt="0">
        <dgm:presLayoutVars>
          <dgm:dir/>
          <dgm:animLvl val="lvl"/>
          <dgm:resizeHandles val="exact"/>
        </dgm:presLayoutVars>
      </dgm:prSet>
      <dgm:spPr/>
    </dgm:pt>
    <dgm:pt modelId="{ECF3DE75-D3BD-F044-AB4A-66A55BE110CB}" type="pres">
      <dgm:prSet presAssocID="{AE252A51-DD36-49DE-AD7B-5AC2FF34DDBD}" presName="parentLin" presStyleCnt="0"/>
      <dgm:spPr/>
    </dgm:pt>
    <dgm:pt modelId="{D6E48DD5-898E-8A4D-8DA8-D92C40E46438}" type="pres">
      <dgm:prSet presAssocID="{AE252A51-DD36-49DE-AD7B-5AC2FF34DDBD}" presName="parentLeftMargin" presStyleLbl="node1" presStyleIdx="0" presStyleCnt="8"/>
      <dgm:spPr/>
    </dgm:pt>
    <dgm:pt modelId="{E74B003B-F6DC-4A41-99A5-2B8A0D672A4F}" type="pres">
      <dgm:prSet presAssocID="{AE252A51-DD36-49DE-AD7B-5AC2FF34DDBD}" presName="parentText" presStyleLbl="node1" presStyleIdx="0" presStyleCnt="8" custScaleY="242092">
        <dgm:presLayoutVars>
          <dgm:chMax val="0"/>
          <dgm:bulletEnabled val="1"/>
        </dgm:presLayoutVars>
      </dgm:prSet>
      <dgm:spPr/>
    </dgm:pt>
    <dgm:pt modelId="{A3B52904-24BB-9442-A6ED-C51510539A3D}" type="pres">
      <dgm:prSet presAssocID="{AE252A51-DD36-49DE-AD7B-5AC2FF34DDBD}" presName="negativeSpace" presStyleCnt="0"/>
      <dgm:spPr/>
    </dgm:pt>
    <dgm:pt modelId="{8A132E2A-EEA6-E749-8146-31D0A2CF40F1}" type="pres">
      <dgm:prSet presAssocID="{AE252A51-DD36-49DE-AD7B-5AC2FF34DDBD}" presName="childText" presStyleLbl="conFgAcc1" presStyleIdx="0" presStyleCnt="8">
        <dgm:presLayoutVars>
          <dgm:bulletEnabled val="1"/>
        </dgm:presLayoutVars>
      </dgm:prSet>
      <dgm:spPr/>
    </dgm:pt>
    <dgm:pt modelId="{A1245F03-D539-0047-9804-3B702D2FE35C}" type="pres">
      <dgm:prSet presAssocID="{80D7C4FB-F561-423A-913D-D5FFF0E4D6BF}" presName="spaceBetweenRectangles" presStyleCnt="0"/>
      <dgm:spPr/>
    </dgm:pt>
    <dgm:pt modelId="{0B44EDAC-F2F3-5241-9977-889E8E754817}" type="pres">
      <dgm:prSet presAssocID="{EB9FB2AD-120C-47FC-B6A1-B03DBEEB92F9}" presName="parentLin" presStyleCnt="0"/>
      <dgm:spPr/>
    </dgm:pt>
    <dgm:pt modelId="{156021C4-63E0-1C48-8EA2-12D625612A05}" type="pres">
      <dgm:prSet presAssocID="{EB9FB2AD-120C-47FC-B6A1-B03DBEEB92F9}" presName="parentLeftMargin" presStyleLbl="node1" presStyleIdx="0" presStyleCnt="8"/>
      <dgm:spPr/>
    </dgm:pt>
    <dgm:pt modelId="{72589FD9-1D50-844C-9FFA-639BC2954C98}" type="pres">
      <dgm:prSet presAssocID="{EB9FB2AD-120C-47FC-B6A1-B03DBEEB92F9}" presName="parentText" presStyleLbl="node1" presStyleIdx="1" presStyleCnt="8">
        <dgm:presLayoutVars>
          <dgm:chMax val="0"/>
          <dgm:bulletEnabled val="1"/>
        </dgm:presLayoutVars>
      </dgm:prSet>
      <dgm:spPr/>
    </dgm:pt>
    <dgm:pt modelId="{0E729CED-7682-5543-BB51-78C67556ADCD}" type="pres">
      <dgm:prSet presAssocID="{EB9FB2AD-120C-47FC-B6A1-B03DBEEB92F9}" presName="negativeSpace" presStyleCnt="0"/>
      <dgm:spPr/>
    </dgm:pt>
    <dgm:pt modelId="{A222A570-3DAE-074C-935A-0850C53C5B3E}" type="pres">
      <dgm:prSet presAssocID="{EB9FB2AD-120C-47FC-B6A1-B03DBEEB92F9}" presName="childText" presStyleLbl="conFgAcc1" presStyleIdx="1" presStyleCnt="8">
        <dgm:presLayoutVars>
          <dgm:bulletEnabled val="1"/>
        </dgm:presLayoutVars>
      </dgm:prSet>
      <dgm:spPr/>
    </dgm:pt>
    <dgm:pt modelId="{ADC1F403-2DFC-FA45-9330-A9754D710083}" type="pres">
      <dgm:prSet presAssocID="{940370C5-5473-468A-BF01-801E5BD10E72}" presName="spaceBetweenRectangles" presStyleCnt="0"/>
      <dgm:spPr/>
    </dgm:pt>
    <dgm:pt modelId="{BB643163-6B20-484B-88EC-E4571DC6FCEA}" type="pres">
      <dgm:prSet presAssocID="{B5EE90E9-3920-4047-A989-42B081CF1E5B}" presName="parentLin" presStyleCnt="0"/>
      <dgm:spPr/>
    </dgm:pt>
    <dgm:pt modelId="{804571CB-4810-A045-9E12-42C3634B284C}" type="pres">
      <dgm:prSet presAssocID="{B5EE90E9-3920-4047-A989-42B081CF1E5B}" presName="parentLeftMargin" presStyleLbl="node1" presStyleIdx="1" presStyleCnt="8"/>
      <dgm:spPr/>
    </dgm:pt>
    <dgm:pt modelId="{495ED6B1-E8D9-0C46-8259-8D426E3A6E64}" type="pres">
      <dgm:prSet presAssocID="{B5EE90E9-3920-4047-A989-42B081CF1E5B}" presName="parentText" presStyleLbl="node1" presStyleIdx="2" presStyleCnt="8" custScaleY="248769">
        <dgm:presLayoutVars>
          <dgm:chMax val="0"/>
          <dgm:bulletEnabled val="1"/>
        </dgm:presLayoutVars>
      </dgm:prSet>
      <dgm:spPr/>
    </dgm:pt>
    <dgm:pt modelId="{990CF0F4-A91B-084E-BCB9-469A20DD9D5A}" type="pres">
      <dgm:prSet presAssocID="{B5EE90E9-3920-4047-A989-42B081CF1E5B}" presName="negativeSpace" presStyleCnt="0"/>
      <dgm:spPr/>
    </dgm:pt>
    <dgm:pt modelId="{15441033-0C4C-E649-90AC-405F0CC60987}" type="pres">
      <dgm:prSet presAssocID="{B5EE90E9-3920-4047-A989-42B081CF1E5B}" presName="childText" presStyleLbl="conFgAcc1" presStyleIdx="2" presStyleCnt="8">
        <dgm:presLayoutVars>
          <dgm:bulletEnabled val="1"/>
        </dgm:presLayoutVars>
      </dgm:prSet>
      <dgm:spPr/>
    </dgm:pt>
    <dgm:pt modelId="{D3EE4E25-DDD4-0E44-967B-ACDF2A7C0ED1}" type="pres">
      <dgm:prSet presAssocID="{10E26080-40E7-4273-A8B3-6993E435FADA}" presName="spaceBetweenRectangles" presStyleCnt="0"/>
      <dgm:spPr/>
    </dgm:pt>
    <dgm:pt modelId="{95B7C2B5-DC70-DB44-A66D-1E1B472F4E6D}" type="pres">
      <dgm:prSet presAssocID="{03B19302-5B8A-4733-8367-D758AA4AC368}" presName="parentLin" presStyleCnt="0"/>
      <dgm:spPr/>
    </dgm:pt>
    <dgm:pt modelId="{6DE999BA-1ACD-E44C-8C86-607626EEE1E3}" type="pres">
      <dgm:prSet presAssocID="{03B19302-5B8A-4733-8367-D758AA4AC368}" presName="parentLeftMargin" presStyleLbl="node1" presStyleIdx="2" presStyleCnt="8"/>
      <dgm:spPr/>
    </dgm:pt>
    <dgm:pt modelId="{B05BD266-0BAD-C44A-9266-2B8D6BF12E7B}" type="pres">
      <dgm:prSet presAssocID="{03B19302-5B8A-4733-8367-D758AA4AC368}" presName="parentText" presStyleLbl="node1" presStyleIdx="3" presStyleCnt="8">
        <dgm:presLayoutVars>
          <dgm:chMax val="0"/>
          <dgm:bulletEnabled val="1"/>
        </dgm:presLayoutVars>
      </dgm:prSet>
      <dgm:spPr/>
    </dgm:pt>
    <dgm:pt modelId="{AA42E331-7AEF-3744-8172-9DD4AEB8076C}" type="pres">
      <dgm:prSet presAssocID="{03B19302-5B8A-4733-8367-D758AA4AC368}" presName="negativeSpace" presStyleCnt="0"/>
      <dgm:spPr/>
    </dgm:pt>
    <dgm:pt modelId="{599C5E90-F8A2-4940-93FF-A28D6E4E83E2}" type="pres">
      <dgm:prSet presAssocID="{03B19302-5B8A-4733-8367-D758AA4AC368}" presName="childText" presStyleLbl="conFgAcc1" presStyleIdx="3" presStyleCnt="8">
        <dgm:presLayoutVars>
          <dgm:bulletEnabled val="1"/>
        </dgm:presLayoutVars>
      </dgm:prSet>
      <dgm:spPr/>
    </dgm:pt>
    <dgm:pt modelId="{E0C1D443-72D7-674E-BEE1-928CE6ED05B0}" type="pres">
      <dgm:prSet presAssocID="{91EB8120-F3AA-4AF6-84DF-2C7AC15C95B2}" presName="spaceBetweenRectangles" presStyleCnt="0"/>
      <dgm:spPr/>
    </dgm:pt>
    <dgm:pt modelId="{792B1F0E-664B-744E-9CF2-131CD6DF00FF}" type="pres">
      <dgm:prSet presAssocID="{084C8E3C-9729-4B52-A5F6-58F288090AFF}" presName="parentLin" presStyleCnt="0"/>
      <dgm:spPr/>
    </dgm:pt>
    <dgm:pt modelId="{AC19B8FE-3B70-7947-905B-8A3062A71234}" type="pres">
      <dgm:prSet presAssocID="{084C8E3C-9729-4B52-A5F6-58F288090AFF}" presName="parentLeftMargin" presStyleLbl="node1" presStyleIdx="3" presStyleCnt="8"/>
      <dgm:spPr/>
    </dgm:pt>
    <dgm:pt modelId="{791FD15A-5A6D-E24E-89FF-6571EC878E3E}" type="pres">
      <dgm:prSet presAssocID="{084C8E3C-9729-4B52-A5F6-58F288090AFF}" presName="parentText" presStyleLbl="node1" presStyleIdx="4" presStyleCnt="8" custScaleY="290031">
        <dgm:presLayoutVars>
          <dgm:chMax val="0"/>
          <dgm:bulletEnabled val="1"/>
        </dgm:presLayoutVars>
      </dgm:prSet>
      <dgm:spPr/>
    </dgm:pt>
    <dgm:pt modelId="{C8CE5C67-B7D9-D640-9E7A-3C84C40E5E27}" type="pres">
      <dgm:prSet presAssocID="{084C8E3C-9729-4B52-A5F6-58F288090AFF}" presName="negativeSpace" presStyleCnt="0"/>
      <dgm:spPr/>
    </dgm:pt>
    <dgm:pt modelId="{707B1F8F-43E0-7E46-9BAB-19AF4EB0B162}" type="pres">
      <dgm:prSet presAssocID="{084C8E3C-9729-4B52-A5F6-58F288090AFF}" presName="childText" presStyleLbl="conFgAcc1" presStyleIdx="4" presStyleCnt="8">
        <dgm:presLayoutVars>
          <dgm:bulletEnabled val="1"/>
        </dgm:presLayoutVars>
      </dgm:prSet>
      <dgm:spPr/>
    </dgm:pt>
    <dgm:pt modelId="{A7CC5F14-574B-684E-8C3F-FDE4507928E8}" type="pres">
      <dgm:prSet presAssocID="{59E6A48D-CFE2-4B5C-BF9D-8288868B9A94}" presName="spaceBetweenRectangles" presStyleCnt="0"/>
      <dgm:spPr/>
    </dgm:pt>
    <dgm:pt modelId="{9638A8F3-8E44-304C-822B-CAB41F7520B2}" type="pres">
      <dgm:prSet presAssocID="{2C8D0A35-029E-4119-82CA-9DF095C5EBE4}" presName="parentLin" presStyleCnt="0"/>
      <dgm:spPr/>
    </dgm:pt>
    <dgm:pt modelId="{D9012E27-3720-2146-9B74-C6693E6AA2A4}" type="pres">
      <dgm:prSet presAssocID="{2C8D0A35-029E-4119-82CA-9DF095C5EBE4}" presName="parentLeftMargin" presStyleLbl="node1" presStyleIdx="4" presStyleCnt="8"/>
      <dgm:spPr/>
    </dgm:pt>
    <dgm:pt modelId="{7F799D68-6DFA-1949-810D-E3DA82197197}" type="pres">
      <dgm:prSet presAssocID="{2C8D0A35-029E-4119-82CA-9DF095C5EBE4}" presName="parentText" presStyleLbl="node1" presStyleIdx="5" presStyleCnt="8">
        <dgm:presLayoutVars>
          <dgm:chMax val="0"/>
          <dgm:bulletEnabled val="1"/>
        </dgm:presLayoutVars>
      </dgm:prSet>
      <dgm:spPr/>
    </dgm:pt>
    <dgm:pt modelId="{555E4075-525C-604A-BF79-B06D041249D4}" type="pres">
      <dgm:prSet presAssocID="{2C8D0A35-029E-4119-82CA-9DF095C5EBE4}" presName="negativeSpace" presStyleCnt="0"/>
      <dgm:spPr/>
    </dgm:pt>
    <dgm:pt modelId="{340376C8-871F-744E-A01E-5C9714FD9043}" type="pres">
      <dgm:prSet presAssocID="{2C8D0A35-029E-4119-82CA-9DF095C5EBE4}" presName="childText" presStyleLbl="conFgAcc1" presStyleIdx="5" presStyleCnt="8">
        <dgm:presLayoutVars>
          <dgm:bulletEnabled val="1"/>
        </dgm:presLayoutVars>
      </dgm:prSet>
      <dgm:spPr/>
    </dgm:pt>
    <dgm:pt modelId="{1D1A0C33-722C-C24D-96F3-0EA60296E268}" type="pres">
      <dgm:prSet presAssocID="{14F93A44-DE34-40BF-8C2B-DBC3D7008AE4}" presName="spaceBetweenRectangles" presStyleCnt="0"/>
      <dgm:spPr/>
    </dgm:pt>
    <dgm:pt modelId="{6CBB82E3-FDE9-CD49-BA83-4DD35A65EEBD}" type="pres">
      <dgm:prSet presAssocID="{0B4C87B6-C7AB-40D6-97D4-AAFB6D41E584}" presName="parentLin" presStyleCnt="0"/>
      <dgm:spPr/>
    </dgm:pt>
    <dgm:pt modelId="{F399D58F-D594-2647-844D-CBA4267B4948}" type="pres">
      <dgm:prSet presAssocID="{0B4C87B6-C7AB-40D6-97D4-AAFB6D41E584}" presName="parentLeftMargin" presStyleLbl="node1" presStyleIdx="5" presStyleCnt="8"/>
      <dgm:spPr/>
    </dgm:pt>
    <dgm:pt modelId="{21ACB343-D431-4E47-9D03-D34451675225}" type="pres">
      <dgm:prSet presAssocID="{0B4C87B6-C7AB-40D6-97D4-AAFB6D41E584}" presName="parentText" presStyleLbl="node1" presStyleIdx="6" presStyleCnt="8" custScaleY="336408">
        <dgm:presLayoutVars>
          <dgm:chMax val="0"/>
          <dgm:bulletEnabled val="1"/>
        </dgm:presLayoutVars>
      </dgm:prSet>
      <dgm:spPr/>
    </dgm:pt>
    <dgm:pt modelId="{F304104A-5ED7-1D49-A8B2-8F86F6ADBA58}" type="pres">
      <dgm:prSet presAssocID="{0B4C87B6-C7AB-40D6-97D4-AAFB6D41E584}" presName="negativeSpace" presStyleCnt="0"/>
      <dgm:spPr/>
    </dgm:pt>
    <dgm:pt modelId="{BDD663D7-6B52-3848-9C64-8A2DAF718551}" type="pres">
      <dgm:prSet presAssocID="{0B4C87B6-C7AB-40D6-97D4-AAFB6D41E584}" presName="childText" presStyleLbl="conFgAcc1" presStyleIdx="6" presStyleCnt="8">
        <dgm:presLayoutVars>
          <dgm:bulletEnabled val="1"/>
        </dgm:presLayoutVars>
      </dgm:prSet>
      <dgm:spPr/>
    </dgm:pt>
    <dgm:pt modelId="{2DBB535E-7315-2B4E-B2C8-D36CDE23D977}" type="pres">
      <dgm:prSet presAssocID="{13F0C416-7EFA-4874-84B3-F25D1D59E2E2}" presName="spaceBetweenRectangles" presStyleCnt="0"/>
      <dgm:spPr/>
    </dgm:pt>
    <dgm:pt modelId="{2D0E7E9B-01CD-1943-8FCB-5252C63D98EA}" type="pres">
      <dgm:prSet presAssocID="{BA120366-D428-430C-B8AC-B15999A9E3BD}" presName="parentLin" presStyleCnt="0"/>
      <dgm:spPr/>
    </dgm:pt>
    <dgm:pt modelId="{1735581E-75BA-024B-8A5F-C3800AABB5D1}" type="pres">
      <dgm:prSet presAssocID="{BA120366-D428-430C-B8AC-B15999A9E3BD}" presName="parentLeftMargin" presStyleLbl="node1" presStyleIdx="6" presStyleCnt="8"/>
      <dgm:spPr/>
    </dgm:pt>
    <dgm:pt modelId="{5547EAD7-4D11-AE44-8C6A-5B77EC853818}" type="pres">
      <dgm:prSet presAssocID="{BA120366-D428-430C-B8AC-B15999A9E3BD}" presName="parentText" presStyleLbl="node1" presStyleIdx="7" presStyleCnt="8">
        <dgm:presLayoutVars>
          <dgm:chMax val="0"/>
          <dgm:bulletEnabled val="1"/>
        </dgm:presLayoutVars>
      </dgm:prSet>
      <dgm:spPr/>
    </dgm:pt>
    <dgm:pt modelId="{3BB5133E-A6B5-FD41-B3B3-C6205C858871}" type="pres">
      <dgm:prSet presAssocID="{BA120366-D428-430C-B8AC-B15999A9E3BD}" presName="negativeSpace" presStyleCnt="0"/>
      <dgm:spPr/>
    </dgm:pt>
    <dgm:pt modelId="{891EC85C-A052-AE4C-B6C9-9B96177C8C14}" type="pres">
      <dgm:prSet presAssocID="{BA120366-D428-430C-B8AC-B15999A9E3BD}" presName="childText" presStyleLbl="conFgAcc1" presStyleIdx="7" presStyleCnt="8">
        <dgm:presLayoutVars>
          <dgm:bulletEnabled val="1"/>
        </dgm:presLayoutVars>
      </dgm:prSet>
      <dgm:spPr/>
    </dgm:pt>
  </dgm:ptLst>
  <dgm:cxnLst>
    <dgm:cxn modelId="{0E074B16-61C1-B949-8C1E-BB6B0ACBBE86}" type="presOf" srcId="{2C8D0A35-029E-4119-82CA-9DF095C5EBE4}" destId="{7F799D68-6DFA-1949-810D-E3DA82197197}" srcOrd="1" destOrd="0" presId="urn:microsoft.com/office/officeart/2005/8/layout/list1"/>
    <dgm:cxn modelId="{54984F18-EA5C-5440-9DDD-CF6CD3A2FE55}" type="presOf" srcId="{EB9FB2AD-120C-47FC-B6A1-B03DBEEB92F9}" destId="{72589FD9-1D50-844C-9FFA-639BC2954C98}" srcOrd="1" destOrd="0" presId="urn:microsoft.com/office/officeart/2005/8/layout/list1"/>
    <dgm:cxn modelId="{DA07BB1B-46EF-F14F-92C7-FA7CDC82FB98}" type="presOf" srcId="{EB9FB2AD-120C-47FC-B6A1-B03DBEEB92F9}" destId="{156021C4-63E0-1C48-8EA2-12D625612A05}" srcOrd="0" destOrd="0" presId="urn:microsoft.com/office/officeart/2005/8/layout/list1"/>
    <dgm:cxn modelId="{3C0ACE1B-3A67-9541-AD78-6DDD1A8424E7}" type="presOf" srcId="{0B4C87B6-C7AB-40D6-97D4-AAFB6D41E584}" destId="{F399D58F-D594-2647-844D-CBA4267B4948}" srcOrd="0" destOrd="0" presId="urn:microsoft.com/office/officeart/2005/8/layout/list1"/>
    <dgm:cxn modelId="{6FB12C21-6423-4D59-9C4B-19C548787878}" srcId="{F9064A05-36A5-4D1B-BC7E-7E8212771BA6}" destId="{B5EE90E9-3920-4047-A989-42B081CF1E5B}" srcOrd="2" destOrd="0" parTransId="{93A157E5-0DBF-4A09-82E3-49E66CA72389}" sibTransId="{10E26080-40E7-4273-A8B3-6993E435FADA}"/>
    <dgm:cxn modelId="{4CCEB725-5BA6-453B-9904-5D3801A3CEB8}" srcId="{F9064A05-36A5-4D1B-BC7E-7E8212771BA6}" destId="{BA120366-D428-430C-B8AC-B15999A9E3BD}" srcOrd="7" destOrd="0" parTransId="{E605E283-2056-4FE0-A4B2-A21365BE6175}" sibTransId="{689FA381-1D97-4819-8D91-BE98F662E658}"/>
    <dgm:cxn modelId="{FB7BAE32-4B5E-2848-AAFA-2E98590CD5E7}" type="presOf" srcId="{084C8E3C-9729-4B52-A5F6-58F288090AFF}" destId="{AC19B8FE-3B70-7947-905B-8A3062A71234}" srcOrd="0" destOrd="0" presId="urn:microsoft.com/office/officeart/2005/8/layout/list1"/>
    <dgm:cxn modelId="{D537D132-D08F-C844-B7C3-68CC4B14D9CB}" type="presOf" srcId="{B5EE90E9-3920-4047-A989-42B081CF1E5B}" destId="{495ED6B1-E8D9-0C46-8259-8D426E3A6E64}" srcOrd="1" destOrd="0" presId="urn:microsoft.com/office/officeart/2005/8/layout/list1"/>
    <dgm:cxn modelId="{FA9F2C42-1169-CC4B-A9EC-EF95881EB251}" type="presOf" srcId="{B5EE90E9-3920-4047-A989-42B081CF1E5B}" destId="{804571CB-4810-A045-9E12-42C3634B284C}" srcOrd="0" destOrd="0" presId="urn:microsoft.com/office/officeart/2005/8/layout/list1"/>
    <dgm:cxn modelId="{16156C4C-08AB-374A-8F58-1A35815F94C3}" type="presOf" srcId="{2C8D0A35-029E-4119-82CA-9DF095C5EBE4}" destId="{D9012E27-3720-2146-9B74-C6693E6AA2A4}" srcOrd="0" destOrd="0" presId="urn:microsoft.com/office/officeart/2005/8/layout/list1"/>
    <dgm:cxn modelId="{C70CF765-B062-8D4F-B318-05FE22DB5747}" type="presOf" srcId="{AE252A51-DD36-49DE-AD7B-5AC2FF34DDBD}" destId="{D6E48DD5-898E-8A4D-8DA8-D92C40E46438}" srcOrd="0" destOrd="0" presId="urn:microsoft.com/office/officeart/2005/8/layout/list1"/>
    <dgm:cxn modelId="{0699ED67-DB59-4C7A-9173-F963DFC12BFC}" srcId="{F9064A05-36A5-4D1B-BC7E-7E8212771BA6}" destId="{2C8D0A35-029E-4119-82CA-9DF095C5EBE4}" srcOrd="5" destOrd="0" parTransId="{DF9FF04F-CD65-4335-9BD1-84A70C182F62}" sibTransId="{14F93A44-DE34-40BF-8C2B-DBC3D7008AE4}"/>
    <dgm:cxn modelId="{7482AE72-3AA1-F143-A83D-94CF7E9586E0}" type="presOf" srcId="{03B19302-5B8A-4733-8367-D758AA4AC368}" destId="{B05BD266-0BAD-C44A-9266-2B8D6BF12E7B}" srcOrd="1" destOrd="0" presId="urn:microsoft.com/office/officeart/2005/8/layout/list1"/>
    <dgm:cxn modelId="{1EDB647B-CF68-7143-9602-9F88DE08126A}" type="presOf" srcId="{084C8E3C-9729-4B52-A5F6-58F288090AFF}" destId="{791FD15A-5A6D-E24E-89FF-6571EC878E3E}" srcOrd="1" destOrd="0" presId="urn:microsoft.com/office/officeart/2005/8/layout/list1"/>
    <dgm:cxn modelId="{488FEC83-0C24-4EBC-9DC9-FF2E511212E9}" srcId="{F9064A05-36A5-4D1B-BC7E-7E8212771BA6}" destId="{EB9FB2AD-120C-47FC-B6A1-B03DBEEB92F9}" srcOrd="1" destOrd="0" parTransId="{12D92581-630D-4035-8FA2-53E65C5F6B10}" sibTransId="{940370C5-5473-468A-BF01-801E5BD10E72}"/>
    <dgm:cxn modelId="{10BED48C-342A-6845-BE59-226821AC655C}" type="presOf" srcId="{AE252A51-DD36-49DE-AD7B-5AC2FF34DDBD}" destId="{E74B003B-F6DC-4A41-99A5-2B8A0D672A4F}" srcOrd="1" destOrd="0" presId="urn:microsoft.com/office/officeart/2005/8/layout/list1"/>
    <dgm:cxn modelId="{D5435A8E-044C-3145-931D-25396A74E280}" type="presOf" srcId="{BA120366-D428-430C-B8AC-B15999A9E3BD}" destId="{5547EAD7-4D11-AE44-8C6A-5B77EC853818}" srcOrd="1" destOrd="0" presId="urn:microsoft.com/office/officeart/2005/8/layout/list1"/>
    <dgm:cxn modelId="{F88575A7-69B3-274F-BF8E-6BF63268E8B2}" type="presOf" srcId="{0B4C87B6-C7AB-40D6-97D4-AAFB6D41E584}" destId="{21ACB343-D431-4E47-9D03-D34451675225}" srcOrd="1" destOrd="0" presId="urn:microsoft.com/office/officeart/2005/8/layout/list1"/>
    <dgm:cxn modelId="{167A5AB0-4A95-4718-9F85-874CD2B5384A}" srcId="{F9064A05-36A5-4D1B-BC7E-7E8212771BA6}" destId="{084C8E3C-9729-4B52-A5F6-58F288090AFF}" srcOrd="4" destOrd="0" parTransId="{DE609A77-7422-4F8B-857F-A51D9A33F702}" sibTransId="{59E6A48D-CFE2-4B5C-BF9D-8288868B9A94}"/>
    <dgm:cxn modelId="{7B0481B1-7DF3-4DE7-BA7E-C78FDA6668AF}" srcId="{F9064A05-36A5-4D1B-BC7E-7E8212771BA6}" destId="{0B4C87B6-C7AB-40D6-97D4-AAFB6D41E584}" srcOrd="6" destOrd="0" parTransId="{28F12BC1-35A4-4102-B483-6A72C207DDA5}" sibTransId="{13F0C416-7EFA-4874-84B3-F25D1D59E2E2}"/>
    <dgm:cxn modelId="{BA5498D1-D6CA-423E-B396-7E47F196B374}" srcId="{F9064A05-36A5-4D1B-BC7E-7E8212771BA6}" destId="{AE252A51-DD36-49DE-AD7B-5AC2FF34DDBD}" srcOrd="0" destOrd="0" parTransId="{0136BDD7-CE47-4322-91C9-6D4CE735C0F8}" sibTransId="{80D7C4FB-F561-423A-913D-D5FFF0E4D6BF}"/>
    <dgm:cxn modelId="{743AE7DF-4AE2-9642-80CD-8705A4CA0FAA}" type="presOf" srcId="{F9064A05-36A5-4D1B-BC7E-7E8212771BA6}" destId="{0D7855A2-0254-C843-94D4-4714709E10AF}" srcOrd="0" destOrd="0" presId="urn:microsoft.com/office/officeart/2005/8/layout/list1"/>
    <dgm:cxn modelId="{8A564BE1-B319-DF46-A51D-320AA4AA484B}" type="presOf" srcId="{BA120366-D428-430C-B8AC-B15999A9E3BD}" destId="{1735581E-75BA-024B-8A5F-C3800AABB5D1}" srcOrd="0" destOrd="0" presId="urn:microsoft.com/office/officeart/2005/8/layout/list1"/>
    <dgm:cxn modelId="{547F87E7-B52B-D64E-BA1B-876AAB91D61C}" type="presOf" srcId="{03B19302-5B8A-4733-8367-D758AA4AC368}" destId="{6DE999BA-1ACD-E44C-8C86-607626EEE1E3}" srcOrd="0" destOrd="0" presId="urn:microsoft.com/office/officeart/2005/8/layout/list1"/>
    <dgm:cxn modelId="{898B46EC-6F07-4FEC-9B2D-3787D4EEF0D9}" srcId="{F9064A05-36A5-4D1B-BC7E-7E8212771BA6}" destId="{03B19302-5B8A-4733-8367-D758AA4AC368}" srcOrd="3" destOrd="0" parTransId="{CC337604-1A19-4B8C-95E9-FB479322ADC8}" sibTransId="{91EB8120-F3AA-4AF6-84DF-2C7AC15C95B2}"/>
    <dgm:cxn modelId="{C62940C0-CAFE-B24A-A894-F769F5756FC2}" type="presParOf" srcId="{0D7855A2-0254-C843-94D4-4714709E10AF}" destId="{ECF3DE75-D3BD-F044-AB4A-66A55BE110CB}" srcOrd="0" destOrd="0" presId="urn:microsoft.com/office/officeart/2005/8/layout/list1"/>
    <dgm:cxn modelId="{727F4135-0E9D-9648-905B-DDF99E444183}" type="presParOf" srcId="{ECF3DE75-D3BD-F044-AB4A-66A55BE110CB}" destId="{D6E48DD5-898E-8A4D-8DA8-D92C40E46438}" srcOrd="0" destOrd="0" presId="urn:microsoft.com/office/officeart/2005/8/layout/list1"/>
    <dgm:cxn modelId="{0C92FAB5-C042-F54B-825E-9DEF7E6BB94E}" type="presParOf" srcId="{ECF3DE75-D3BD-F044-AB4A-66A55BE110CB}" destId="{E74B003B-F6DC-4A41-99A5-2B8A0D672A4F}" srcOrd="1" destOrd="0" presId="urn:microsoft.com/office/officeart/2005/8/layout/list1"/>
    <dgm:cxn modelId="{3FD1E6B5-166F-4F46-814C-F9F4A8B8B518}" type="presParOf" srcId="{0D7855A2-0254-C843-94D4-4714709E10AF}" destId="{A3B52904-24BB-9442-A6ED-C51510539A3D}" srcOrd="1" destOrd="0" presId="urn:microsoft.com/office/officeart/2005/8/layout/list1"/>
    <dgm:cxn modelId="{8A2594EF-3728-104F-9071-A5347BAF212B}" type="presParOf" srcId="{0D7855A2-0254-C843-94D4-4714709E10AF}" destId="{8A132E2A-EEA6-E749-8146-31D0A2CF40F1}" srcOrd="2" destOrd="0" presId="urn:microsoft.com/office/officeart/2005/8/layout/list1"/>
    <dgm:cxn modelId="{D5084885-DFEB-9A46-9677-10069C94A69B}" type="presParOf" srcId="{0D7855A2-0254-C843-94D4-4714709E10AF}" destId="{A1245F03-D539-0047-9804-3B702D2FE35C}" srcOrd="3" destOrd="0" presId="urn:microsoft.com/office/officeart/2005/8/layout/list1"/>
    <dgm:cxn modelId="{30A92A20-110E-2B43-A69C-567A19212E47}" type="presParOf" srcId="{0D7855A2-0254-C843-94D4-4714709E10AF}" destId="{0B44EDAC-F2F3-5241-9977-889E8E754817}" srcOrd="4" destOrd="0" presId="urn:microsoft.com/office/officeart/2005/8/layout/list1"/>
    <dgm:cxn modelId="{ED919FE4-B0E6-2A44-BD32-E9DEC4AC62F6}" type="presParOf" srcId="{0B44EDAC-F2F3-5241-9977-889E8E754817}" destId="{156021C4-63E0-1C48-8EA2-12D625612A05}" srcOrd="0" destOrd="0" presId="urn:microsoft.com/office/officeart/2005/8/layout/list1"/>
    <dgm:cxn modelId="{33935A22-3445-7B44-8DD7-6F21ED3860A8}" type="presParOf" srcId="{0B44EDAC-F2F3-5241-9977-889E8E754817}" destId="{72589FD9-1D50-844C-9FFA-639BC2954C98}" srcOrd="1" destOrd="0" presId="urn:microsoft.com/office/officeart/2005/8/layout/list1"/>
    <dgm:cxn modelId="{5C865FD2-A7E2-C645-859B-FB1DF72903AC}" type="presParOf" srcId="{0D7855A2-0254-C843-94D4-4714709E10AF}" destId="{0E729CED-7682-5543-BB51-78C67556ADCD}" srcOrd="5" destOrd="0" presId="urn:microsoft.com/office/officeart/2005/8/layout/list1"/>
    <dgm:cxn modelId="{EFF5A6C4-70DD-F448-BC78-4E6B4983A9A6}" type="presParOf" srcId="{0D7855A2-0254-C843-94D4-4714709E10AF}" destId="{A222A570-3DAE-074C-935A-0850C53C5B3E}" srcOrd="6" destOrd="0" presId="urn:microsoft.com/office/officeart/2005/8/layout/list1"/>
    <dgm:cxn modelId="{C3691526-2035-0C4E-A468-816E4CF964BA}" type="presParOf" srcId="{0D7855A2-0254-C843-94D4-4714709E10AF}" destId="{ADC1F403-2DFC-FA45-9330-A9754D710083}" srcOrd="7" destOrd="0" presId="urn:microsoft.com/office/officeart/2005/8/layout/list1"/>
    <dgm:cxn modelId="{6F5BC523-B1D7-E844-8CC7-0B7DBB4B1248}" type="presParOf" srcId="{0D7855A2-0254-C843-94D4-4714709E10AF}" destId="{BB643163-6B20-484B-88EC-E4571DC6FCEA}" srcOrd="8" destOrd="0" presId="urn:microsoft.com/office/officeart/2005/8/layout/list1"/>
    <dgm:cxn modelId="{E885B7D1-ADE4-994B-8D6F-C1751D5CA754}" type="presParOf" srcId="{BB643163-6B20-484B-88EC-E4571DC6FCEA}" destId="{804571CB-4810-A045-9E12-42C3634B284C}" srcOrd="0" destOrd="0" presId="urn:microsoft.com/office/officeart/2005/8/layout/list1"/>
    <dgm:cxn modelId="{97743D0D-4625-9B47-AF57-E95E881332ED}" type="presParOf" srcId="{BB643163-6B20-484B-88EC-E4571DC6FCEA}" destId="{495ED6B1-E8D9-0C46-8259-8D426E3A6E64}" srcOrd="1" destOrd="0" presId="urn:microsoft.com/office/officeart/2005/8/layout/list1"/>
    <dgm:cxn modelId="{B7EAB708-8184-7B4B-923D-48DA1E8BB51C}" type="presParOf" srcId="{0D7855A2-0254-C843-94D4-4714709E10AF}" destId="{990CF0F4-A91B-084E-BCB9-469A20DD9D5A}" srcOrd="9" destOrd="0" presId="urn:microsoft.com/office/officeart/2005/8/layout/list1"/>
    <dgm:cxn modelId="{C46AEE65-5C37-1B43-A790-10A08D193314}" type="presParOf" srcId="{0D7855A2-0254-C843-94D4-4714709E10AF}" destId="{15441033-0C4C-E649-90AC-405F0CC60987}" srcOrd="10" destOrd="0" presId="urn:microsoft.com/office/officeart/2005/8/layout/list1"/>
    <dgm:cxn modelId="{00707632-A2BF-5A47-9B6E-E8EA9D687815}" type="presParOf" srcId="{0D7855A2-0254-C843-94D4-4714709E10AF}" destId="{D3EE4E25-DDD4-0E44-967B-ACDF2A7C0ED1}" srcOrd="11" destOrd="0" presId="urn:microsoft.com/office/officeart/2005/8/layout/list1"/>
    <dgm:cxn modelId="{775DB2F7-40F4-104A-B782-8D3AA2B488CD}" type="presParOf" srcId="{0D7855A2-0254-C843-94D4-4714709E10AF}" destId="{95B7C2B5-DC70-DB44-A66D-1E1B472F4E6D}" srcOrd="12" destOrd="0" presId="urn:microsoft.com/office/officeart/2005/8/layout/list1"/>
    <dgm:cxn modelId="{1B3DCFB8-3F4D-2743-B7AB-97792BD28382}" type="presParOf" srcId="{95B7C2B5-DC70-DB44-A66D-1E1B472F4E6D}" destId="{6DE999BA-1ACD-E44C-8C86-607626EEE1E3}" srcOrd="0" destOrd="0" presId="urn:microsoft.com/office/officeart/2005/8/layout/list1"/>
    <dgm:cxn modelId="{25E7534E-2173-7F46-B960-6AE6FD739301}" type="presParOf" srcId="{95B7C2B5-DC70-DB44-A66D-1E1B472F4E6D}" destId="{B05BD266-0BAD-C44A-9266-2B8D6BF12E7B}" srcOrd="1" destOrd="0" presId="urn:microsoft.com/office/officeart/2005/8/layout/list1"/>
    <dgm:cxn modelId="{815D5BB8-7633-DC46-92EA-6ADA02F18CDF}" type="presParOf" srcId="{0D7855A2-0254-C843-94D4-4714709E10AF}" destId="{AA42E331-7AEF-3744-8172-9DD4AEB8076C}" srcOrd="13" destOrd="0" presId="urn:microsoft.com/office/officeart/2005/8/layout/list1"/>
    <dgm:cxn modelId="{2C73D36F-CD61-BA4D-AA86-D12B30E08904}" type="presParOf" srcId="{0D7855A2-0254-C843-94D4-4714709E10AF}" destId="{599C5E90-F8A2-4940-93FF-A28D6E4E83E2}" srcOrd="14" destOrd="0" presId="urn:microsoft.com/office/officeart/2005/8/layout/list1"/>
    <dgm:cxn modelId="{6AFB7428-9D27-8543-9B70-E33EBED99BC1}" type="presParOf" srcId="{0D7855A2-0254-C843-94D4-4714709E10AF}" destId="{E0C1D443-72D7-674E-BEE1-928CE6ED05B0}" srcOrd="15" destOrd="0" presId="urn:microsoft.com/office/officeart/2005/8/layout/list1"/>
    <dgm:cxn modelId="{7090A40C-7230-4044-A6EC-D98ECAAF49DD}" type="presParOf" srcId="{0D7855A2-0254-C843-94D4-4714709E10AF}" destId="{792B1F0E-664B-744E-9CF2-131CD6DF00FF}" srcOrd="16" destOrd="0" presId="urn:microsoft.com/office/officeart/2005/8/layout/list1"/>
    <dgm:cxn modelId="{8E2F8D96-BE37-314F-B8F3-EB4658E004AD}" type="presParOf" srcId="{792B1F0E-664B-744E-9CF2-131CD6DF00FF}" destId="{AC19B8FE-3B70-7947-905B-8A3062A71234}" srcOrd="0" destOrd="0" presId="urn:microsoft.com/office/officeart/2005/8/layout/list1"/>
    <dgm:cxn modelId="{3078ADF2-AC9A-3940-9E67-F67BE2912293}" type="presParOf" srcId="{792B1F0E-664B-744E-9CF2-131CD6DF00FF}" destId="{791FD15A-5A6D-E24E-89FF-6571EC878E3E}" srcOrd="1" destOrd="0" presId="urn:microsoft.com/office/officeart/2005/8/layout/list1"/>
    <dgm:cxn modelId="{6C9F1F23-2589-AA43-8C93-65E5EF0AFE0C}" type="presParOf" srcId="{0D7855A2-0254-C843-94D4-4714709E10AF}" destId="{C8CE5C67-B7D9-D640-9E7A-3C84C40E5E27}" srcOrd="17" destOrd="0" presId="urn:microsoft.com/office/officeart/2005/8/layout/list1"/>
    <dgm:cxn modelId="{F3E00FB0-9ECB-E245-8C7F-8B961DE66A7D}" type="presParOf" srcId="{0D7855A2-0254-C843-94D4-4714709E10AF}" destId="{707B1F8F-43E0-7E46-9BAB-19AF4EB0B162}" srcOrd="18" destOrd="0" presId="urn:microsoft.com/office/officeart/2005/8/layout/list1"/>
    <dgm:cxn modelId="{7659429A-60D0-1A4E-A043-9DC092BBE376}" type="presParOf" srcId="{0D7855A2-0254-C843-94D4-4714709E10AF}" destId="{A7CC5F14-574B-684E-8C3F-FDE4507928E8}" srcOrd="19" destOrd="0" presId="urn:microsoft.com/office/officeart/2005/8/layout/list1"/>
    <dgm:cxn modelId="{EB05832B-9C24-A44D-90F7-8E46D4EAB588}" type="presParOf" srcId="{0D7855A2-0254-C843-94D4-4714709E10AF}" destId="{9638A8F3-8E44-304C-822B-CAB41F7520B2}" srcOrd="20" destOrd="0" presId="urn:microsoft.com/office/officeart/2005/8/layout/list1"/>
    <dgm:cxn modelId="{1B63E1C0-8453-D64B-BE98-201AC0ECF6F0}" type="presParOf" srcId="{9638A8F3-8E44-304C-822B-CAB41F7520B2}" destId="{D9012E27-3720-2146-9B74-C6693E6AA2A4}" srcOrd="0" destOrd="0" presId="urn:microsoft.com/office/officeart/2005/8/layout/list1"/>
    <dgm:cxn modelId="{C5C0F50C-7BDC-4A4D-B30C-BD4FDACC2ADC}" type="presParOf" srcId="{9638A8F3-8E44-304C-822B-CAB41F7520B2}" destId="{7F799D68-6DFA-1949-810D-E3DA82197197}" srcOrd="1" destOrd="0" presId="urn:microsoft.com/office/officeart/2005/8/layout/list1"/>
    <dgm:cxn modelId="{B5A446D3-3C53-DE48-8909-6C48F7BE9244}" type="presParOf" srcId="{0D7855A2-0254-C843-94D4-4714709E10AF}" destId="{555E4075-525C-604A-BF79-B06D041249D4}" srcOrd="21" destOrd="0" presId="urn:microsoft.com/office/officeart/2005/8/layout/list1"/>
    <dgm:cxn modelId="{FDC2586D-F39D-244C-AEEA-FD8B938138A5}" type="presParOf" srcId="{0D7855A2-0254-C843-94D4-4714709E10AF}" destId="{340376C8-871F-744E-A01E-5C9714FD9043}" srcOrd="22" destOrd="0" presId="urn:microsoft.com/office/officeart/2005/8/layout/list1"/>
    <dgm:cxn modelId="{DE76ED7B-FD7E-1548-88B1-65C01D8DBAAE}" type="presParOf" srcId="{0D7855A2-0254-C843-94D4-4714709E10AF}" destId="{1D1A0C33-722C-C24D-96F3-0EA60296E268}" srcOrd="23" destOrd="0" presId="urn:microsoft.com/office/officeart/2005/8/layout/list1"/>
    <dgm:cxn modelId="{A6D36E11-2126-2846-B6BC-F5E5E53877D2}" type="presParOf" srcId="{0D7855A2-0254-C843-94D4-4714709E10AF}" destId="{6CBB82E3-FDE9-CD49-BA83-4DD35A65EEBD}" srcOrd="24" destOrd="0" presId="urn:microsoft.com/office/officeart/2005/8/layout/list1"/>
    <dgm:cxn modelId="{682014F1-E99F-AC4C-AA73-3FA133BA6AAA}" type="presParOf" srcId="{6CBB82E3-FDE9-CD49-BA83-4DD35A65EEBD}" destId="{F399D58F-D594-2647-844D-CBA4267B4948}" srcOrd="0" destOrd="0" presId="urn:microsoft.com/office/officeart/2005/8/layout/list1"/>
    <dgm:cxn modelId="{579C04AB-10D4-4A41-AAD3-21BF90609FC3}" type="presParOf" srcId="{6CBB82E3-FDE9-CD49-BA83-4DD35A65EEBD}" destId="{21ACB343-D431-4E47-9D03-D34451675225}" srcOrd="1" destOrd="0" presId="urn:microsoft.com/office/officeart/2005/8/layout/list1"/>
    <dgm:cxn modelId="{0E7B59D6-DC15-2E43-A23C-B02E2B2F2ADE}" type="presParOf" srcId="{0D7855A2-0254-C843-94D4-4714709E10AF}" destId="{F304104A-5ED7-1D49-A8B2-8F86F6ADBA58}" srcOrd="25" destOrd="0" presId="urn:microsoft.com/office/officeart/2005/8/layout/list1"/>
    <dgm:cxn modelId="{2D111409-6267-6949-9E06-368E5EC68D42}" type="presParOf" srcId="{0D7855A2-0254-C843-94D4-4714709E10AF}" destId="{BDD663D7-6B52-3848-9C64-8A2DAF718551}" srcOrd="26" destOrd="0" presId="urn:microsoft.com/office/officeart/2005/8/layout/list1"/>
    <dgm:cxn modelId="{2BEF4AE6-C5DF-3C44-BF0B-73E849B2C271}" type="presParOf" srcId="{0D7855A2-0254-C843-94D4-4714709E10AF}" destId="{2DBB535E-7315-2B4E-B2C8-D36CDE23D977}" srcOrd="27" destOrd="0" presId="urn:microsoft.com/office/officeart/2005/8/layout/list1"/>
    <dgm:cxn modelId="{162B2E0D-5AE5-BF40-93A4-BC4B942A7A8F}" type="presParOf" srcId="{0D7855A2-0254-C843-94D4-4714709E10AF}" destId="{2D0E7E9B-01CD-1943-8FCB-5252C63D98EA}" srcOrd="28" destOrd="0" presId="urn:microsoft.com/office/officeart/2005/8/layout/list1"/>
    <dgm:cxn modelId="{57D4DE7E-7A68-D542-83B3-F86F5296E924}" type="presParOf" srcId="{2D0E7E9B-01CD-1943-8FCB-5252C63D98EA}" destId="{1735581E-75BA-024B-8A5F-C3800AABB5D1}" srcOrd="0" destOrd="0" presId="urn:microsoft.com/office/officeart/2005/8/layout/list1"/>
    <dgm:cxn modelId="{4D9FEA84-1263-B84E-A13A-2C414647268C}" type="presParOf" srcId="{2D0E7E9B-01CD-1943-8FCB-5252C63D98EA}" destId="{5547EAD7-4D11-AE44-8C6A-5B77EC853818}" srcOrd="1" destOrd="0" presId="urn:microsoft.com/office/officeart/2005/8/layout/list1"/>
    <dgm:cxn modelId="{CD37558E-16A7-5845-B476-8449D0CE20BA}" type="presParOf" srcId="{0D7855A2-0254-C843-94D4-4714709E10AF}" destId="{3BB5133E-A6B5-FD41-B3B3-C6205C858871}" srcOrd="29" destOrd="0" presId="urn:microsoft.com/office/officeart/2005/8/layout/list1"/>
    <dgm:cxn modelId="{828A1C0E-549C-DE41-BE7A-64420CABAFD2}" type="presParOf" srcId="{0D7855A2-0254-C843-94D4-4714709E10AF}" destId="{891EC85C-A052-AE4C-B6C9-9B96177C8C14}" srcOrd="3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4E44C0-3A9C-D347-A395-48DB503EEFA0}">
      <dsp:nvSpPr>
        <dsp:cNvPr id="0" name=""/>
        <dsp:cNvSpPr/>
      </dsp:nvSpPr>
      <dsp:spPr>
        <a:xfrm>
          <a:off x="0" y="0"/>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A692E0-F0E4-8143-BAFE-D8EFE37E4FB8}">
      <dsp:nvSpPr>
        <dsp:cNvPr id="0" name=""/>
        <dsp:cNvSpPr/>
      </dsp:nvSpPr>
      <dsp:spPr>
        <a:xfrm>
          <a:off x="0" y="0"/>
          <a:ext cx="6492875" cy="2552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en-US" sz="5100" b="1" kern="1200" dirty="0"/>
            <a:t>CREDIT CARD CUSTOMER  SEGMENTATION </a:t>
          </a:r>
        </a:p>
      </dsp:txBody>
      <dsp:txXfrm>
        <a:off x="0" y="0"/>
        <a:ext cx="6492875" cy="2552700"/>
      </dsp:txXfrm>
    </dsp:sp>
    <dsp:sp modelId="{B0C453FD-379C-AE44-947F-87FBEC00417B}">
      <dsp:nvSpPr>
        <dsp:cNvPr id="0" name=""/>
        <dsp:cNvSpPr/>
      </dsp:nvSpPr>
      <dsp:spPr>
        <a:xfrm>
          <a:off x="0" y="2552700"/>
          <a:ext cx="6492875"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4F362B-FB2D-8F4F-AE8F-A57F5554BF75}">
      <dsp:nvSpPr>
        <dsp:cNvPr id="0" name=""/>
        <dsp:cNvSpPr/>
      </dsp:nvSpPr>
      <dsp:spPr>
        <a:xfrm>
          <a:off x="0" y="2552700"/>
          <a:ext cx="6492875" cy="2552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en-US" sz="5100" b="1" kern="1200" dirty="0"/>
            <a:t>Solution proposed by Dieudonne Ouedraogo</a:t>
          </a:r>
        </a:p>
      </dsp:txBody>
      <dsp:txXfrm>
        <a:off x="0" y="2552700"/>
        <a:ext cx="6492875" cy="25527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B9AADC-5527-C448-B8A2-806054A7C076}">
      <dsp:nvSpPr>
        <dsp:cNvPr id="0" name=""/>
        <dsp:cNvSpPr/>
      </dsp:nvSpPr>
      <dsp:spPr>
        <a:xfrm>
          <a:off x="0" y="82429"/>
          <a:ext cx="6513603" cy="1843495"/>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Credit limit  has one missing value</a:t>
          </a:r>
        </a:p>
      </dsp:txBody>
      <dsp:txXfrm>
        <a:off x="89992" y="172421"/>
        <a:ext cx="6333619" cy="1663511"/>
      </dsp:txXfrm>
    </dsp:sp>
    <dsp:sp modelId="{2D16D375-54AF-DA40-B3D0-8905F46C6E29}">
      <dsp:nvSpPr>
        <dsp:cNvPr id="0" name=""/>
        <dsp:cNvSpPr/>
      </dsp:nvSpPr>
      <dsp:spPr>
        <a:xfrm>
          <a:off x="0" y="2020965"/>
          <a:ext cx="6513603" cy="1843495"/>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Minimum payment has 313 missing values.</a:t>
          </a:r>
        </a:p>
      </dsp:txBody>
      <dsp:txXfrm>
        <a:off x="89992" y="2110957"/>
        <a:ext cx="6333619" cy="1663511"/>
      </dsp:txXfrm>
    </dsp:sp>
    <dsp:sp modelId="{2CF728A1-9BA0-384E-8384-164E4734C229}">
      <dsp:nvSpPr>
        <dsp:cNvPr id="0" name=""/>
        <dsp:cNvSpPr/>
      </dsp:nvSpPr>
      <dsp:spPr>
        <a:xfrm>
          <a:off x="0" y="3959500"/>
          <a:ext cx="6513603" cy="1843495"/>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Imputation of those missing values is done using the median of the column.</a:t>
          </a:r>
        </a:p>
      </dsp:txBody>
      <dsp:txXfrm>
        <a:off x="89992" y="4049492"/>
        <a:ext cx="6333619" cy="16635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A7594D-2D01-7849-BA4F-E7DAF0D89D32}">
      <dsp:nvSpPr>
        <dsp:cNvPr id="0" name=""/>
        <dsp:cNvSpPr/>
      </dsp:nvSpPr>
      <dsp:spPr>
        <a:xfrm>
          <a:off x="0" y="1475893"/>
          <a:ext cx="6513603" cy="7308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D2D2B792-31FF-4349-8447-17FF2937C93A}">
      <dsp:nvSpPr>
        <dsp:cNvPr id="0" name=""/>
        <dsp:cNvSpPr/>
      </dsp:nvSpPr>
      <dsp:spPr>
        <a:xfrm>
          <a:off x="325680" y="1047853"/>
          <a:ext cx="4559522" cy="85608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1289050">
            <a:lnSpc>
              <a:spcPct val="90000"/>
            </a:lnSpc>
            <a:spcBef>
              <a:spcPct val="0"/>
            </a:spcBef>
            <a:spcAft>
              <a:spcPct val="35000"/>
            </a:spcAft>
            <a:buNone/>
          </a:pPr>
          <a:r>
            <a:rPr lang="en-US" sz="2900" b="1" i="1" kern="1200"/>
            <a:t>PURCHASE</a:t>
          </a:r>
          <a:endParaRPr lang="en-US" sz="2900" kern="1200"/>
        </a:p>
      </dsp:txBody>
      <dsp:txXfrm>
        <a:off x="367470" y="1089643"/>
        <a:ext cx="4475942" cy="772500"/>
      </dsp:txXfrm>
    </dsp:sp>
    <dsp:sp modelId="{368D862C-FE78-4B4A-BD05-7C2EF239AE98}">
      <dsp:nvSpPr>
        <dsp:cNvPr id="0" name=""/>
        <dsp:cNvSpPr/>
      </dsp:nvSpPr>
      <dsp:spPr>
        <a:xfrm>
          <a:off x="0" y="2791333"/>
          <a:ext cx="6513603" cy="730800"/>
        </a:xfrm>
        <a:prstGeom prst="rect">
          <a:avLst/>
        </a:prstGeom>
        <a:solidFill>
          <a:schemeClr val="lt1">
            <a:alpha val="90000"/>
            <a:hueOff val="0"/>
            <a:satOff val="0"/>
            <a:lumOff val="0"/>
            <a:alphaOff val="0"/>
          </a:schemeClr>
        </a:solidFill>
        <a:ln w="6350" cap="flat" cmpd="sng" algn="ctr">
          <a:solidFill>
            <a:schemeClr val="accent2">
              <a:hueOff val="-727682"/>
              <a:satOff val="-41964"/>
              <a:lumOff val="4314"/>
              <a:alphaOff val="0"/>
            </a:schemeClr>
          </a:solidFill>
          <a:prstDash val="solid"/>
          <a:miter lim="800000"/>
        </a:ln>
        <a:effectLst/>
      </dsp:spPr>
      <dsp:style>
        <a:lnRef idx="1">
          <a:scrgbClr r="0" g="0" b="0"/>
        </a:lnRef>
        <a:fillRef idx="1">
          <a:scrgbClr r="0" g="0" b="0"/>
        </a:fillRef>
        <a:effectRef idx="2">
          <a:scrgbClr r="0" g="0" b="0"/>
        </a:effectRef>
        <a:fontRef idx="minor"/>
      </dsp:style>
    </dsp:sp>
    <dsp:sp modelId="{0D133D13-57C3-8044-B332-5F398AE4020E}">
      <dsp:nvSpPr>
        <dsp:cNvPr id="0" name=""/>
        <dsp:cNvSpPr/>
      </dsp:nvSpPr>
      <dsp:spPr>
        <a:xfrm>
          <a:off x="325680" y="2363293"/>
          <a:ext cx="4559522" cy="856080"/>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1289050">
            <a:lnSpc>
              <a:spcPct val="90000"/>
            </a:lnSpc>
            <a:spcBef>
              <a:spcPct val="0"/>
            </a:spcBef>
            <a:spcAft>
              <a:spcPct val="35000"/>
            </a:spcAft>
            <a:buNone/>
          </a:pPr>
          <a:r>
            <a:rPr lang="en-US" sz="2900" b="1" i="1" kern="1200"/>
            <a:t>ONEOFF_PURCHASE </a:t>
          </a:r>
          <a:endParaRPr lang="en-US" sz="2900" kern="1200"/>
        </a:p>
      </dsp:txBody>
      <dsp:txXfrm>
        <a:off x="367470" y="2405083"/>
        <a:ext cx="4475942" cy="772500"/>
      </dsp:txXfrm>
    </dsp:sp>
    <dsp:sp modelId="{4665F7BC-F470-334F-997D-87EDEA86445B}">
      <dsp:nvSpPr>
        <dsp:cNvPr id="0" name=""/>
        <dsp:cNvSpPr/>
      </dsp:nvSpPr>
      <dsp:spPr>
        <a:xfrm>
          <a:off x="0" y="4106773"/>
          <a:ext cx="6513603" cy="730800"/>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2">
          <a:scrgbClr r="0" g="0" b="0"/>
        </a:effectRef>
        <a:fontRef idx="minor"/>
      </dsp:style>
    </dsp:sp>
    <dsp:sp modelId="{5525D930-53DD-B44A-AC32-962AA8C21A06}">
      <dsp:nvSpPr>
        <dsp:cNvPr id="0" name=""/>
        <dsp:cNvSpPr/>
      </dsp:nvSpPr>
      <dsp:spPr>
        <a:xfrm>
          <a:off x="325680" y="3678733"/>
          <a:ext cx="4559522" cy="85608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1289050">
            <a:lnSpc>
              <a:spcPct val="90000"/>
            </a:lnSpc>
            <a:spcBef>
              <a:spcPct val="0"/>
            </a:spcBef>
            <a:spcAft>
              <a:spcPct val="35000"/>
            </a:spcAft>
            <a:buNone/>
          </a:pPr>
          <a:r>
            <a:rPr lang="en-US" sz="2900" b="1" i="1" kern="1200"/>
            <a:t>INSTALLMENTS_PURCHASE </a:t>
          </a:r>
          <a:endParaRPr lang="en-US" sz="2900" kern="1200"/>
        </a:p>
      </dsp:txBody>
      <dsp:txXfrm>
        <a:off x="367470" y="3720523"/>
        <a:ext cx="4475942" cy="7725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132E2A-EEA6-E749-8146-31D0A2CF40F1}">
      <dsp:nvSpPr>
        <dsp:cNvPr id="0" name=""/>
        <dsp:cNvSpPr/>
      </dsp:nvSpPr>
      <dsp:spPr>
        <a:xfrm>
          <a:off x="0" y="729436"/>
          <a:ext cx="6492875" cy="2016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E74B003B-F6DC-4A41-99A5-2B8A0D672A4F}">
      <dsp:nvSpPr>
        <dsp:cNvPr id="0" name=""/>
        <dsp:cNvSpPr/>
      </dsp:nvSpPr>
      <dsp:spPr>
        <a:xfrm>
          <a:off x="324643" y="275792"/>
          <a:ext cx="4545012" cy="571724"/>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1791" tIns="0" rIns="171791" bIns="0" numCol="1" spcCol="1270" anchor="ctr" anchorCtr="0">
          <a:noAutofit/>
        </a:bodyPr>
        <a:lstStyle/>
        <a:p>
          <a:pPr marL="0" lvl="0" indent="0" algn="l" defTabSz="889000">
            <a:lnSpc>
              <a:spcPct val="90000"/>
            </a:lnSpc>
            <a:spcBef>
              <a:spcPct val="0"/>
            </a:spcBef>
            <a:spcAft>
              <a:spcPct val="35000"/>
            </a:spcAft>
            <a:buNone/>
          </a:pPr>
          <a:r>
            <a:rPr lang="en-US" sz="2000" b="1" i="1" kern="1200" dirty="0"/>
            <a:t>The Monthly average purchase =</a:t>
          </a:r>
          <a:endParaRPr lang="en-US" sz="2000" kern="1200" dirty="0"/>
        </a:p>
      </dsp:txBody>
      <dsp:txXfrm>
        <a:off x="352552" y="303701"/>
        <a:ext cx="4489194" cy="515906"/>
      </dsp:txXfrm>
    </dsp:sp>
    <dsp:sp modelId="{A222A570-3DAE-074C-935A-0850C53C5B3E}">
      <dsp:nvSpPr>
        <dsp:cNvPr id="0" name=""/>
        <dsp:cNvSpPr/>
      </dsp:nvSpPr>
      <dsp:spPr>
        <a:xfrm>
          <a:off x="0" y="1092316"/>
          <a:ext cx="6492875" cy="2016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72589FD9-1D50-844C-9FFA-639BC2954C98}">
      <dsp:nvSpPr>
        <dsp:cNvPr id="0" name=""/>
        <dsp:cNvSpPr/>
      </dsp:nvSpPr>
      <dsp:spPr>
        <a:xfrm>
          <a:off x="324643" y="974236"/>
          <a:ext cx="4545012" cy="23616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1791" tIns="0" rIns="171791" bIns="0" numCol="1" spcCol="1270" anchor="ctr" anchorCtr="0">
          <a:noAutofit/>
        </a:bodyPr>
        <a:lstStyle/>
        <a:p>
          <a:pPr marL="0" lvl="0" indent="0" algn="l" defTabSz="711200">
            <a:lnSpc>
              <a:spcPct val="90000"/>
            </a:lnSpc>
            <a:spcBef>
              <a:spcPct val="0"/>
            </a:spcBef>
            <a:spcAft>
              <a:spcPct val="35000"/>
            </a:spcAft>
            <a:buNone/>
          </a:pPr>
          <a:r>
            <a:rPr lang="en-US" sz="1600" b="1" i="1" kern="1200" dirty="0"/>
            <a:t>PURCHASE/TENURE</a:t>
          </a:r>
          <a:endParaRPr lang="en-US" sz="1600" kern="1200" dirty="0"/>
        </a:p>
      </dsp:txBody>
      <dsp:txXfrm>
        <a:off x="336171" y="985764"/>
        <a:ext cx="4521956" cy="213104"/>
      </dsp:txXfrm>
    </dsp:sp>
    <dsp:sp modelId="{15441033-0C4C-E649-90AC-405F0CC60987}">
      <dsp:nvSpPr>
        <dsp:cNvPr id="0" name=""/>
        <dsp:cNvSpPr/>
      </dsp:nvSpPr>
      <dsp:spPr>
        <a:xfrm>
          <a:off x="0" y="1806529"/>
          <a:ext cx="6492875" cy="201600"/>
        </a:xfrm>
        <a:prstGeom prst="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495ED6B1-E8D9-0C46-8259-8D426E3A6E64}">
      <dsp:nvSpPr>
        <dsp:cNvPr id="0" name=""/>
        <dsp:cNvSpPr/>
      </dsp:nvSpPr>
      <dsp:spPr>
        <a:xfrm>
          <a:off x="324643" y="1337116"/>
          <a:ext cx="4545012" cy="587492"/>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1791" tIns="0" rIns="171791" bIns="0" numCol="1" spcCol="1270" anchor="ctr" anchorCtr="0">
          <a:noAutofit/>
        </a:bodyPr>
        <a:lstStyle/>
        <a:p>
          <a:pPr marL="0" lvl="0" indent="0" algn="l" defTabSz="889000">
            <a:lnSpc>
              <a:spcPct val="90000"/>
            </a:lnSpc>
            <a:spcBef>
              <a:spcPct val="0"/>
            </a:spcBef>
            <a:spcAft>
              <a:spcPct val="35000"/>
            </a:spcAft>
            <a:buNone/>
          </a:pPr>
          <a:r>
            <a:rPr lang="en-US" sz="2000" b="1" i="1" kern="1200" dirty="0"/>
            <a:t>The Average monthly cash advance=</a:t>
          </a:r>
          <a:endParaRPr lang="en-US" sz="2000" kern="1200" dirty="0"/>
        </a:p>
      </dsp:txBody>
      <dsp:txXfrm>
        <a:off x="353322" y="1365795"/>
        <a:ext cx="4487654" cy="530134"/>
      </dsp:txXfrm>
    </dsp:sp>
    <dsp:sp modelId="{599C5E90-F8A2-4940-93FF-A28D6E4E83E2}">
      <dsp:nvSpPr>
        <dsp:cNvPr id="0" name=""/>
        <dsp:cNvSpPr/>
      </dsp:nvSpPr>
      <dsp:spPr>
        <a:xfrm>
          <a:off x="0" y="2169409"/>
          <a:ext cx="6492875" cy="201600"/>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B05BD266-0BAD-C44A-9266-2B8D6BF12E7B}">
      <dsp:nvSpPr>
        <dsp:cNvPr id="0" name=""/>
        <dsp:cNvSpPr/>
      </dsp:nvSpPr>
      <dsp:spPr>
        <a:xfrm>
          <a:off x="324643" y="2051329"/>
          <a:ext cx="4545012" cy="23616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1791" tIns="0" rIns="171791" bIns="0" numCol="1" spcCol="1270" anchor="ctr" anchorCtr="0">
          <a:noAutofit/>
        </a:bodyPr>
        <a:lstStyle/>
        <a:p>
          <a:pPr marL="0" lvl="0" indent="0" algn="l" defTabSz="711200">
            <a:lnSpc>
              <a:spcPct val="90000"/>
            </a:lnSpc>
            <a:spcBef>
              <a:spcPct val="0"/>
            </a:spcBef>
            <a:spcAft>
              <a:spcPct val="35000"/>
            </a:spcAft>
            <a:buNone/>
          </a:pPr>
          <a:r>
            <a:rPr lang="en-US" sz="1600" b="1" i="1" kern="1200" dirty="0"/>
            <a:t>CASH ADVANCE/TENURE</a:t>
          </a:r>
          <a:endParaRPr lang="en-US" sz="1600" kern="1200" dirty="0"/>
        </a:p>
      </dsp:txBody>
      <dsp:txXfrm>
        <a:off x="336171" y="2062857"/>
        <a:ext cx="4521956" cy="213104"/>
      </dsp:txXfrm>
    </dsp:sp>
    <dsp:sp modelId="{707B1F8F-43E0-7E46-9BAB-19AF4EB0B162}">
      <dsp:nvSpPr>
        <dsp:cNvPr id="0" name=""/>
        <dsp:cNvSpPr/>
      </dsp:nvSpPr>
      <dsp:spPr>
        <a:xfrm>
          <a:off x="0" y="2981066"/>
          <a:ext cx="6492875" cy="201600"/>
        </a:xfrm>
        <a:prstGeom prst="rect">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791FD15A-5A6D-E24E-89FF-6571EC878E3E}">
      <dsp:nvSpPr>
        <dsp:cNvPr id="0" name=""/>
        <dsp:cNvSpPr/>
      </dsp:nvSpPr>
      <dsp:spPr>
        <a:xfrm>
          <a:off x="324326" y="2414209"/>
          <a:ext cx="4540574" cy="684937"/>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1791" tIns="0" rIns="171791" bIns="0" numCol="1" spcCol="1270" anchor="ctr" anchorCtr="0">
          <a:noAutofit/>
        </a:bodyPr>
        <a:lstStyle/>
        <a:p>
          <a:pPr marL="0" lvl="0" indent="0" algn="l" defTabSz="889000">
            <a:lnSpc>
              <a:spcPct val="90000"/>
            </a:lnSpc>
            <a:spcBef>
              <a:spcPct val="0"/>
            </a:spcBef>
            <a:spcAft>
              <a:spcPct val="35000"/>
            </a:spcAft>
            <a:buNone/>
          </a:pPr>
          <a:r>
            <a:rPr lang="en-US" sz="2000" b="1" i="1" kern="1200" dirty="0"/>
            <a:t>The Balance versus credit limit=</a:t>
          </a:r>
          <a:endParaRPr lang="en-US" sz="2000" kern="1200" dirty="0"/>
        </a:p>
      </dsp:txBody>
      <dsp:txXfrm>
        <a:off x="357762" y="2447645"/>
        <a:ext cx="4473702" cy="618065"/>
      </dsp:txXfrm>
    </dsp:sp>
    <dsp:sp modelId="{340376C8-871F-744E-A01E-5C9714FD9043}">
      <dsp:nvSpPr>
        <dsp:cNvPr id="0" name=""/>
        <dsp:cNvSpPr/>
      </dsp:nvSpPr>
      <dsp:spPr>
        <a:xfrm>
          <a:off x="0" y="3343946"/>
          <a:ext cx="6492875" cy="2016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7F799D68-6DFA-1949-810D-E3DA82197197}">
      <dsp:nvSpPr>
        <dsp:cNvPr id="0" name=""/>
        <dsp:cNvSpPr/>
      </dsp:nvSpPr>
      <dsp:spPr>
        <a:xfrm>
          <a:off x="324643" y="3225866"/>
          <a:ext cx="4545012" cy="2361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1791" tIns="0" rIns="171791" bIns="0" numCol="1" spcCol="1270" anchor="ctr" anchorCtr="0">
          <a:noAutofit/>
        </a:bodyPr>
        <a:lstStyle/>
        <a:p>
          <a:pPr marL="0" lvl="0" indent="0" algn="l" defTabSz="711200">
            <a:lnSpc>
              <a:spcPct val="90000"/>
            </a:lnSpc>
            <a:spcBef>
              <a:spcPct val="0"/>
            </a:spcBef>
            <a:spcAft>
              <a:spcPct val="35000"/>
            </a:spcAft>
            <a:buNone/>
          </a:pPr>
          <a:r>
            <a:rPr lang="en-US" sz="1600" b="1" i="1" kern="1200" dirty="0"/>
            <a:t>BALANCE/CREDIT LIMIT</a:t>
          </a:r>
          <a:endParaRPr lang="en-US" sz="1600" kern="1200" dirty="0"/>
        </a:p>
      </dsp:txBody>
      <dsp:txXfrm>
        <a:off x="336171" y="3237394"/>
        <a:ext cx="4521956" cy="213104"/>
      </dsp:txXfrm>
    </dsp:sp>
    <dsp:sp modelId="{BDD663D7-6B52-3848-9C64-8A2DAF718551}">
      <dsp:nvSpPr>
        <dsp:cNvPr id="0" name=""/>
        <dsp:cNvSpPr/>
      </dsp:nvSpPr>
      <dsp:spPr>
        <a:xfrm>
          <a:off x="0" y="4265127"/>
          <a:ext cx="6492875" cy="2016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21ACB343-D431-4E47-9D03-D34451675225}">
      <dsp:nvSpPr>
        <dsp:cNvPr id="0" name=""/>
        <dsp:cNvSpPr/>
      </dsp:nvSpPr>
      <dsp:spPr>
        <a:xfrm>
          <a:off x="324326" y="3588746"/>
          <a:ext cx="4540574" cy="794461"/>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1791" tIns="0" rIns="171791" bIns="0" numCol="1" spcCol="1270" anchor="ctr" anchorCtr="0">
          <a:noAutofit/>
        </a:bodyPr>
        <a:lstStyle/>
        <a:p>
          <a:pPr marL="0" lvl="0" indent="0" algn="l" defTabSz="889000">
            <a:lnSpc>
              <a:spcPct val="90000"/>
            </a:lnSpc>
            <a:spcBef>
              <a:spcPct val="0"/>
            </a:spcBef>
            <a:spcAft>
              <a:spcPct val="35000"/>
            </a:spcAft>
            <a:buNone/>
          </a:pPr>
          <a:r>
            <a:rPr lang="en-US" sz="2000" b="1" i="1" kern="1200" dirty="0"/>
            <a:t>The ratio of Payment vs minimum payment=</a:t>
          </a:r>
          <a:endParaRPr lang="en-US" sz="2000" kern="1200" dirty="0"/>
        </a:p>
      </dsp:txBody>
      <dsp:txXfrm>
        <a:off x="363108" y="3627528"/>
        <a:ext cx="4463010" cy="716897"/>
      </dsp:txXfrm>
    </dsp:sp>
    <dsp:sp modelId="{891EC85C-A052-AE4C-B6C9-9B96177C8C14}">
      <dsp:nvSpPr>
        <dsp:cNvPr id="0" name=""/>
        <dsp:cNvSpPr/>
      </dsp:nvSpPr>
      <dsp:spPr>
        <a:xfrm>
          <a:off x="0" y="4628007"/>
          <a:ext cx="6492875" cy="201600"/>
        </a:xfrm>
        <a:prstGeom prst="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5547EAD7-4D11-AE44-8C6A-5B77EC853818}">
      <dsp:nvSpPr>
        <dsp:cNvPr id="0" name=""/>
        <dsp:cNvSpPr/>
      </dsp:nvSpPr>
      <dsp:spPr>
        <a:xfrm>
          <a:off x="324643" y="4509927"/>
          <a:ext cx="4545012" cy="23616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1791" tIns="0" rIns="171791" bIns="0" numCol="1" spcCol="1270" anchor="ctr" anchorCtr="0">
          <a:noAutofit/>
        </a:bodyPr>
        <a:lstStyle/>
        <a:p>
          <a:pPr marL="0" lvl="0" indent="0" algn="l" defTabSz="711200">
            <a:lnSpc>
              <a:spcPct val="90000"/>
            </a:lnSpc>
            <a:spcBef>
              <a:spcPct val="0"/>
            </a:spcBef>
            <a:spcAft>
              <a:spcPct val="35000"/>
            </a:spcAft>
            <a:buNone/>
          </a:pPr>
          <a:r>
            <a:rPr lang="en-US" sz="1600" b="1" i="1" kern="1200" dirty="0"/>
            <a:t>PAYMENTS/MINIMUM_PAYMENTS</a:t>
          </a:r>
          <a:endParaRPr lang="en-US" sz="1600" kern="1200" dirty="0"/>
        </a:p>
      </dsp:txBody>
      <dsp:txXfrm>
        <a:off x="336171" y="4521455"/>
        <a:ext cx="4521956" cy="21310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1AD5E-F048-4240-9F83-814B6DDAEB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725AD63-F52B-6E4D-ADA2-AF163538BD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1A1E4DF-764A-FF41-BA04-91115D2367CC}"/>
              </a:ext>
            </a:extLst>
          </p:cNvPr>
          <p:cNvSpPr>
            <a:spLocks noGrp="1"/>
          </p:cNvSpPr>
          <p:nvPr>
            <p:ph type="dt" sz="half" idx="10"/>
          </p:nvPr>
        </p:nvSpPr>
        <p:spPr/>
        <p:txBody>
          <a:bodyPr/>
          <a:lstStyle/>
          <a:p>
            <a:fld id="{DFB57A87-BEB3-AB4F-AA2E-575760857FEF}" type="datetimeFigureOut">
              <a:rPr lang="en-US" smtClean="0"/>
              <a:t>2/21/19</a:t>
            </a:fld>
            <a:endParaRPr lang="en-US"/>
          </a:p>
        </p:txBody>
      </p:sp>
      <p:sp>
        <p:nvSpPr>
          <p:cNvPr id="5" name="Footer Placeholder 4">
            <a:extLst>
              <a:ext uri="{FF2B5EF4-FFF2-40B4-BE49-F238E27FC236}">
                <a16:creationId xmlns:a16="http://schemas.microsoft.com/office/drawing/2014/main" id="{9948917D-8ADA-C74C-8A53-9F413FA88E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E0E510-CEF7-B045-8066-70747E9D1991}"/>
              </a:ext>
            </a:extLst>
          </p:cNvPr>
          <p:cNvSpPr>
            <a:spLocks noGrp="1"/>
          </p:cNvSpPr>
          <p:nvPr>
            <p:ph type="sldNum" sz="quarter" idx="12"/>
          </p:nvPr>
        </p:nvSpPr>
        <p:spPr/>
        <p:txBody>
          <a:bodyPr/>
          <a:lstStyle/>
          <a:p>
            <a:fld id="{F79E4C84-E164-884C-8C64-567DF5754017}" type="slidenum">
              <a:rPr lang="en-US" smtClean="0"/>
              <a:t>‹#›</a:t>
            </a:fld>
            <a:endParaRPr lang="en-US"/>
          </a:p>
        </p:txBody>
      </p:sp>
    </p:spTree>
    <p:extLst>
      <p:ext uri="{BB962C8B-B14F-4D97-AF65-F5344CB8AC3E}">
        <p14:creationId xmlns:p14="http://schemas.microsoft.com/office/powerpoint/2010/main" val="1136668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437A0-60F3-284A-B13C-105781F9BDE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18FC106-00A3-5745-8876-4D3E0058EC0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9FD282-F852-CB4E-AE77-41AC0661C54D}"/>
              </a:ext>
            </a:extLst>
          </p:cNvPr>
          <p:cNvSpPr>
            <a:spLocks noGrp="1"/>
          </p:cNvSpPr>
          <p:nvPr>
            <p:ph type="dt" sz="half" idx="10"/>
          </p:nvPr>
        </p:nvSpPr>
        <p:spPr/>
        <p:txBody>
          <a:bodyPr/>
          <a:lstStyle/>
          <a:p>
            <a:fld id="{DFB57A87-BEB3-AB4F-AA2E-575760857FEF}" type="datetimeFigureOut">
              <a:rPr lang="en-US" smtClean="0"/>
              <a:t>2/21/19</a:t>
            </a:fld>
            <a:endParaRPr lang="en-US"/>
          </a:p>
        </p:txBody>
      </p:sp>
      <p:sp>
        <p:nvSpPr>
          <p:cNvPr id="5" name="Footer Placeholder 4">
            <a:extLst>
              <a:ext uri="{FF2B5EF4-FFF2-40B4-BE49-F238E27FC236}">
                <a16:creationId xmlns:a16="http://schemas.microsoft.com/office/drawing/2014/main" id="{C142C8F7-BAA8-ED49-853F-7C6B70A59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A1FDF5-BA26-FB4B-91F2-000A922F273A}"/>
              </a:ext>
            </a:extLst>
          </p:cNvPr>
          <p:cNvSpPr>
            <a:spLocks noGrp="1"/>
          </p:cNvSpPr>
          <p:nvPr>
            <p:ph type="sldNum" sz="quarter" idx="12"/>
          </p:nvPr>
        </p:nvSpPr>
        <p:spPr/>
        <p:txBody>
          <a:bodyPr/>
          <a:lstStyle/>
          <a:p>
            <a:fld id="{F79E4C84-E164-884C-8C64-567DF5754017}" type="slidenum">
              <a:rPr lang="en-US" smtClean="0"/>
              <a:t>‹#›</a:t>
            </a:fld>
            <a:endParaRPr lang="en-US"/>
          </a:p>
        </p:txBody>
      </p:sp>
    </p:spTree>
    <p:extLst>
      <p:ext uri="{BB962C8B-B14F-4D97-AF65-F5344CB8AC3E}">
        <p14:creationId xmlns:p14="http://schemas.microsoft.com/office/powerpoint/2010/main" val="2348782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E343F8-C074-E44F-89BD-D501B02BF37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F49406-AC72-304A-A004-196B94C0883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CD3F07-B8B7-4C4E-AB78-3A57A199ECDB}"/>
              </a:ext>
            </a:extLst>
          </p:cNvPr>
          <p:cNvSpPr>
            <a:spLocks noGrp="1"/>
          </p:cNvSpPr>
          <p:nvPr>
            <p:ph type="dt" sz="half" idx="10"/>
          </p:nvPr>
        </p:nvSpPr>
        <p:spPr/>
        <p:txBody>
          <a:bodyPr/>
          <a:lstStyle/>
          <a:p>
            <a:fld id="{DFB57A87-BEB3-AB4F-AA2E-575760857FEF}" type="datetimeFigureOut">
              <a:rPr lang="en-US" smtClean="0"/>
              <a:t>2/21/19</a:t>
            </a:fld>
            <a:endParaRPr lang="en-US"/>
          </a:p>
        </p:txBody>
      </p:sp>
      <p:sp>
        <p:nvSpPr>
          <p:cNvPr id="5" name="Footer Placeholder 4">
            <a:extLst>
              <a:ext uri="{FF2B5EF4-FFF2-40B4-BE49-F238E27FC236}">
                <a16:creationId xmlns:a16="http://schemas.microsoft.com/office/drawing/2014/main" id="{27DA4B02-8C06-6447-97E9-257AA06534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DF5F37-FFD2-E543-8195-FF0F9BC1811D}"/>
              </a:ext>
            </a:extLst>
          </p:cNvPr>
          <p:cNvSpPr>
            <a:spLocks noGrp="1"/>
          </p:cNvSpPr>
          <p:nvPr>
            <p:ph type="sldNum" sz="quarter" idx="12"/>
          </p:nvPr>
        </p:nvSpPr>
        <p:spPr/>
        <p:txBody>
          <a:bodyPr/>
          <a:lstStyle/>
          <a:p>
            <a:fld id="{F79E4C84-E164-884C-8C64-567DF5754017}" type="slidenum">
              <a:rPr lang="en-US" smtClean="0"/>
              <a:t>‹#›</a:t>
            </a:fld>
            <a:endParaRPr lang="en-US"/>
          </a:p>
        </p:txBody>
      </p:sp>
    </p:spTree>
    <p:extLst>
      <p:ext uri="{BB962C8B-B14F-4D97-AF65-F5344CB8AC3E}">
        <p14:creationId xmlns:p14="http://schemas.microsoft.com/office/powerpoint/2010/main" val="4093338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AC4E9-681B-AF48-9874-CA144B9B11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3FC625-1AFE-7740-871C-2A0C0E4450F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5ACA32-6C58-DB48-B34C-6735BECEFD2F}"/>
              </a:ext>
            </a:extLst>
          </p:cNvPr>
          <p:cNvSpPr>
            <a:spLocks noGrp="1"/>
          </p:cNvSpPr>
          <p:nvPr>
            <p:ph type="dt" sz="half" idx="10"/>
          </p:nvPr>
        </p:nvSpPr>
        <p:spPr/>
        <p:txBody>
          <a:bodyPr/>
          <a:lstStyle/>
          <a:p>
            <a:fld id="{DFB57A87-BEB3-AB4F-AA2E-575760857FEF}" type="datetimeFigureOut">
              <a:rPr lang="en-US" smtClean="0"/>
              <a:t>2/21/19</a:t>
            </a:fld>
            <a:endParaRPr lang="en-US"/>
          </a:p>
        </p:txBody>
      </p:sp>
      <p:sp>
        <p:nvSpPr>
          <p:cNvPr id="5" name="Footer Placeholder 4">
            <a:extLst>
              <a:ext uri="{FF2B5EF4-FFF2-40B4-BE49-F238E27FC236}">
                <a16:creationId xmlns:a16="http://schemas.microsoft.com/office/drawing/2014/main" id="{D3F137F9-58B1-7F45-A992-7F9D6F06F3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8791D7-D649-114C-96B1-6CCB362F6B54}"/>
              </a:ext>
            </a:extLst>
          </p:cNvPr>
          <p:cNvSpPr>
            <a:spLocks noGrp="1"/>
          </p:cNvSpPr>
          <p:nvPr>
            <p:ph type="sldNum" sz="quarter" idx="12"/>
          </p:nvPr>
        </p:nvSpPr>
        <p:spPr/>
        <p:txBody>
          <a:bodyPr/>
          <a:lstStyle/>
          <a:p>
            <a:fld id="{F79E4C84-E164-884C-8C64-567DF5754017}" type="slidenum">
              <a:rPr lang="en-US" smtClean="0"/>
              <a:t>‹#›</a:t>
            </a:fld>
            <a:endParaRPr lang="en-US"/>
          </a:p>
        </p:txBody>
      </p:sp>
    </p:spTree>
    <p:extLst>
      <p:ext uri="{BB962C8B-B14F-4D97-AF65-F5344CB8AC3E}">
        <p14:creationId xmlns:p14="http://schemas.microsoft.com/office/powerpoint/2010/main" val="2046426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499E4-2A70-BB41-84C1-4F54FE70DA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1E6EC3-BE51-7A4F-995C-2F30558790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A38D674-E64E-D044-AF8B-759842C81ACE}"/>
              </a:ext>
            </a:extLst>
          </p:cNvPr>
          <p:cNvSpPr>
            <a:spLocks noGrp="1"/>
          </p:cNvSpPr>
          <p:nvPr>
            <p:ph type="dt" sz="half" idx="10"/>
          </p:nvPr>
        </p:nvSpPr>
        <p:spPr/>
        <p:txBody>
          <a:bodyPr/>
          <a:lstStyle/>
          <a:p>
            <a:fld id="{DFB57A87-BEB3-AB4F-AA2E-575760857FEF}" type="datetimeFigureOut">
              <a:rPr lang="en-US" smtClean="0"/>
              <a:t>2/21/19</a:t>
            </a:fld>
            <a:endParaRPr lang="en-US"/>
          </a:p>
        </p:txBody>
      </p:sp>
      <p:sp>
        <p:nvSpPr>
          <p:cNvPr id="5" name="Footer Placeholder 4">
            <a:extLst>
              <a:ext uri="{FF2B5EF4-FFF2-40B4-BE49-F238E27FC236}">
                <a16:creationId xmlns:a16="http://schemas.microsoft.com/office/drawing/2014/main" id="{C45E060C-AFCF-4043-94BF-240225F87C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D2C568-A8A5-D043-AD0C-DD8A32BBD484}"/>
              </a:ext>
            </a:extLst>
          </p:cNvPr>
          <p:cNvSpPr>
            <a:spLocks noGrp="1"/>
          </p:cNvSpPr>
          <p:nvPr>
            <p:ph type="sldNum" sz="quarter" idx="12"/>
          </p:nvPr>
        </p:nvSpPr>
        <p:spPr/>
        <p:txBody>
          <a:bodyPr/>
          <a:lstStyle/>
          <a:p>
            <a:fld id="{F79E4C84-E164-884C-8C64-567DF5754017}" type="slidenum">
              <a:rPr lang="en-US" smtClean="0"/>
              <a:t>‹#›</a:t>
            </a:fld>
            <a:endParaRPr lang="en-US"/>
          </a:p>
        </p:txBody>
      </p:sp>
    </p:spTree>
    <p:extLst>
      <p:ext uri="{BB962C8B-B14F-4D97-AF65-F5344CB8AC3E}">
        <p14:creationId xmlns:p14="http://schemas.microsoft.com/office/powerpoint/2010/main" val="1041708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3EC9C-2BDB-3E41-9CD7-8F3A78CBB4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BB215A-B74D-054C-839E-1F1E19A4B95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70C14B-725E-8345-95F4-A2DC3D2A5E9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A5223CB-D25C-5F48-A495-9E34E30997C2}"/>
              </a:ext>
            </a:extLst>
          </p:cNvPr>
          <p:cNvSpPr>
            <a:spLocks noGrp="1"/>
          </p:cNvSpPr>
          <p:nvPr>
            <p:ph type="dt" sz="half" idx="10"/>
          </p:nvPr>
        </p:nvSpPr>
        <p:spPr/>
        <p:txBody>
          <a:bodyPr/>
          <a:lstStyle/>
          <a:p>
            <a:fld id="{DFB57A87-BEB3-AB4F-AA2E-575760857FEF}" type="datetimeFigureOut">
              <a:rPr lang="en-US" smtClean="0"/>
              <a:t>2/21/19</a:t>
            </a:fld>
            <a:endParaRPr lang="en-US"/>
          </a:p>
        </p:txBody>
      </p:sp>
      <p:sp>
        <p:nvSpPr>
          <p:cNvPr id="6" name="Footer Placeholder 5">
            <a:extLst>
              <a:ext uri="{FF2B5EF4-FFF2-40B4-BE49-F238E27FC236}">
                <a16:creationId xmlns:a16="http://schemas.microsoft.com/office/drawing/2014/main" id="{18F0BD82-0857-0648-AE65-1F2DB6A77B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E67D27-9FF7-C048-B9C5-693E35E19C56}"/>
              </a:ext>
            </a:extLst>
          </p:cNvPr>
          <p:cNvSpPr>
            <a:spLocks noGrp="1"/>
          </p:cNvSpPr>
          <p:nvPr>
            <p:ph type="sldNum" sz="quarter" idx="12"/>
          </p:nvPr>
        </p:nvSpPr>
        <p:spPr/>
        <p:txBody>
          <a:bodyPr/>
          <a:lstStyle/>
          <a:p>
            <a:fld id="{F79E4C84-E164-884C-8C64-567DF5754017}" type="slidenum">
              <a:rPr lang="en-US" smtClean="0"/>
              <a:t>‹#›</a:t>
            </a:fld>
            <a:endParaRPr lang="en-US"/>
          </a:p>
        </p:txBody>
      </p:sp>
    </p:spTree>
    <p:extLst>
      <p:ext uri="{BB962C8B-B14F-4D97-AF65-F5344CB8AC3E}">
        <p14:creationId xmlns:p14="http://schemas.microsoft.com/office/powerpoint/2010/main" val="29000150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118C6-6DD1-B74C-9CE6-C6A839A6F83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456349D-AFA4-174A-B45C-98F02B75A3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36B4D0C-C694-724B-8C41-0AC0C9E7D11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1BDF596-4580-F849-8F8A-5F5E401C2D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AFF1D80-6538-EE49-9B40-E8AB99D1B4C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DE6D0BF-A637-AB4D-BBD3-CF7F98EC1EE5}"/>
              </a:ext>
            </a:extLst>
          </p:cNvPr>
          <p:cNvSpPr>
            <a:spLocks noGrp="1"/>
          </p:cNvSpPr>
          <p:nvPr>
            <p:ph type="dt" sz="half" idx="10"/>
          </p:nvPr>
        </p:nvSpPr>
        <p:spPr/>
        <p:txBody>
          <a:bodyPr/>
          <a:lstStyle/>
          <a:p>
            <a:fld id="{DFB57A87-BEB3-AB4F-AA2E-575760857FEF}" type="datetimeFigureOut">
              <a:rPr lang="en-US" smtClean="0"/>
              <a:t>2/21/19</a:t>
            </a:fld>
            <a:endParaRPr lang="en-US"/>
          </a:p>
        </p:txBody>
      </p:sp>
      <p:sp>
        <p:nvSpPr>
          <p:cNvPr id="8" name="Footer Placeholder 7">
            <a:extLst>
              <a:ext uri="{FF2B5EF4-FFF2-40B4-BE49-F238E27FC236}">
                <a16:creationId xmlns:a16="http://schemas.microsoft.com/office/drawing/2014/main" id="{A6E813F5-BE91-F64D-A019-635B3DC042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6FF64D-BBB8-5641-9467-D37AD8569046}"/>
              </a:ext>
            </a:extLst>
          </p:cNvPr>
          <p:cNvSpPr>
            <a:spLocks noGrp="1"/>
          </p:cNvSpPr>
          <p:nvPr>
            <p:ph type="sldNum" sz="quarter" idx="12"/>
          </p:nvPr>
        </p:nvSpPr>
        <p:spPr/>
        <p:txBody>
          <a:bodyPr/>
          <a:lstStyle/>
          <a:p>
            <a:fld id="{F79E4C84-E164-884C-8C64-567DF5754017}" type="slidenum">
              <a:rPr lang="en-US" smtClean="0"/>
              <a:t>‹#›</a:t>
            </a:fld>
            <a:endParaRPr lang="en-US"/>
          </a:p>
        </p:txBody>
      </p:sp>
    </p:spTree>
    <p:extLst>
      <p:ext uri="{BB962C8B-B14F-4D97-AF65-F5344CB8AC3E}">
        <p14:creationId xmlns:p14="http://schemas.microsoft.com/office/powerpoint/2010/main" val="1955146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59BBE-F41D-9843-90F2-DCD889AD42D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B45CA8A-C647-7E43-9CFC-C5455D1C97FD}"/>
              </a:ext>
            </a:extLst>
          </p:cNvPr>
          <p:cNvSpPr>
            <a:spLocks noGrp="1"/>
          </p:cNvSpPr>
          <p:nvPr>
            <p:ph type="dt" sz="half" idx="10"/>
          </p:nvPr>
        </p:nvSpPr>
        <p:spPr/>
        <p:txBody>
          <a:bodyPr/>
          <a:lstStyle/>
          <a:p>
            <a:fld id="{DFB57A87-BEB3-AB4F-AA2E-575760857FEF}" type="datetimeFigureOut">
              <a:rPr lang="en-US" smtClean="0"/>
              <a:t>2/21/19</a:t>
            </a:fld>
            <a:endParaRPr lang="en-US"/>
          </a:p>
        </p:txBody>
      </p:sp>
      <p:sp>
        <p:nvSpPr>
          <p:cNvPr id="4" name="Footer Placeholder 3">
            <a:extLst>
              <a:ext uri="{FF2B5EF4-FFF2-40B4-BE49-F238E27FC236}">
                <a16:creationId xmlns:a16="http://schemas.microsoft.com/office/drawing/2014/main" id="{5B1853B8-1D2F-F947-9FCB-F087F13AB15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C3A275-6CA6-0D46-B035-F5795CD3BDCF}"/>
              </a:ext>
            </a:extLst>
          </p:cNvPr>
          <p:cNvSpPr>
            <a:spLocks noGrp="1"/>
          </p:cNvSpPr>
          <p:nvPr>
            <p:ph type="sldNum" sz="quarter" idx="12"/>
          </p:nvPr>
        </p:nvSpPr>
        <p:spPr/>
        <p:txBody>
          <a:bodyPr/>
          <a:lstStyle/>
          <a:p>
            <a:fld id="{F79E4C84-E164-884C-8C64-567DF5754017}" type="slidenum">
              <a:rPr lang="en-US" smtClean="0"/>
              <a:t>‹#›</a:t>
            </a:fld>
            <a:endParaRPr lang="en-US"/>
          </a:p>
        </p:txBody>
      </p:sp>
    </p:spTree>
    <p:extLst>
      <p:ext uri="{BB962C8B-B14F-4D97-AF65-F5344CB8AC3E}">
        <p14:creationId xmlns:p14="http://schemas.microsoft.com/office/powerpoint/2010/main" val="1943030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23843E-499B-7E48-BE5A-C0CB032803FF}"/>
              </a:ext>
            </a:extLst>
          </p:cNvPr>
          <p:cNvSpPr>
            <a:spLocks noGrp="1"/>
          </p:cNvSpPr>
          <p:nvPr>
            <p:ph type="dt" sz="half" idx="10"/>
          </p:nvPr>
        </p:nvSpPr>
        <p:spPr/>
        <p:txBody>
          <a:bodyPr/>
          <a:lstStyle/>
          <a:p>
            <a:fld id="{DFB57A87-BEB3-AB4F-AA2E-575760857FEF}" type="datetimeFigureOut">
              <a:rPr lang="en-US" smtClean="0"/>
              <a:t>2/21/19</a:t>
            </a:fld>
            <a:endParaRPr lang="en-US"/>
          </a:p>
        </p:txBody>
      </p:sp>
      <p:sp>
        <p:nvSpPr>
          <p:cNvPr id="3" name="Footer Placeholder 2">
            <a:extLst>
              <a:ext uri="{FF2B5EF4-FFF2-40B4-BE49-F238E27FC236}">
                <a16:creationId xmlns:a16="http://schemas.microsoft.com/office/drawing/2014/main" id="{80F68A9E-650F-754F-A682-5F8D80A21B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123246-BAB2-1E45-9617-F23494460D6E}"/>
              </a:ext>
            </a:extLst>
          </p:cNvPr>
          <p:cNvSpPr>
            <a:spLocks noGrp="1"/>
          </p:cNvSpPr>
          <p:nvPr>
            <p:ph type="sldNum" sz="quarter" idx="12"/>
          </p:nvPr>
        </p:nvSpPr>
        <p:spPr/>
        <p:txBody>
          <a:bodyPr/>
          <a:lstStyle/>
          <a:p>
            <a:fld id="{F79E4C84-E164-884C-8C64-567DF5754017}" type="slidenum">
              <a:rPr lang="en-US" smtClean="0"/>
              <a:t>‹#›</a:t>
            </a:fld>
            <a:endParaRPr lang="en-US"/>
          </a:p>
        </p:txBody>
      </p:sp>
    </p:spTree>
    <p:extLst>
      <p:ext uri="{BB962C8B-B14F-4D97-AF65-F5344CB8AC3E}">
        <p14:creationId xmlns:p14="http://schemas.microsoft.com/office/powerpoint/2010/main" val="862818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60A17-34C6-3C4A-8772-7BBC7FE55A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C08F2D-49FC-E443-B6D1-22D9005523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A8CFB53-AE57-9342-A5E9-28B6A49B7E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A269D2E-BDA6-D041-9F87-C62493DFD7D9}"/>
              </a:ext>
            </a:extLst>
          </p:cNvPr>
          <p:cNvSpPr>
            <a:spLocks noGrp="1"/>
          </p:cNvSpPr>
          <p:nvPr>
            <p:ph type="dt" sz="half" idx="10"/>
          </p:nvPr>
        </p:nvSpPr>
        <p:spPr/>
        <p:txBody>
          <a:bodyPr/>
          <a:lstStyle/>
          <a:p>
            <a:fld id="{DFB57A87-BEB3-AB4F-AA2E-575760857FEF}" type="datetimeFigureOut">
              <a:rPr lang="en-US" smtClean="0"/>
              <a:t>2/21/19</a:t>
            </a:fld>
            <a:endParaRPr lang="en-US"/>
          </a:p>
        </p:txBody>
      </p:sp>
      <p:sp>
        <p:nvSpPr>
          <p:cNvPr id="6" name="Footer Placeholder 5">
            <a:extLst>
              <a:ext uri="{FF2B5EF4-FFF2-40B4-BE49-F238E27FC236}">
                <a16:creationId xmlns:a16="http://schemas.microsoft.com/office/drawing/2014/main" id="{75F1FC9A-86D5-B148-83F6-438A0DE98B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BC85AE-35D1-FF46-8E7C-6D1E7CEA79FA}"/>
              </a:ext>
            </a:extLst>
          </p:cNvPr>
          <p:cNvSpPr>
            <a:spLocks noGrp="1"/>
          </p:cNvSpPr>
          <p:nvPr>
            <p:ph type="sldNum" sz="quarter" idx="12"/>
          </p:nvPr>
        </p:nvSpPr>
        <p:spPr/>
        <p:txBody>
          <a:bodyPr/>
          <a:lstStyle/>
          <a:p>
            <a:fld id="{F79E4C84-E164-884C-8C64-567DF5754017}" type="slidenum">
              <a:rPr lang="en-US" smtClean="0"/>
              <a:t>‹#›</a:t>
            </a:fld>
            <a:endParaRPr lang="en-US"/>
          </a:p>
        </p:txBody>
      </p:sp>
    </p:spTree>
    <p:extLst>
      <p:ext uri="{BB962C8B-B14F-4D97-AF65-F5344CB8AC3E}">
        <p14:creationId xmlns:p14="http://schemas.microsoft.com/office/powerpoint/2010/main" val="29684457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C6A2D-AB37-F34F-8D99-568765E0D2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7D2A138-ED86-6747-A8F8-B02B8575EE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3A0AF21-FB22-094E-BB21-4C81E28374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0F2E65B-385D-B14F-8DF0-F1FB4F4E6BD0}"/>
              </a:ext>
            </a:extLst>
          </p:cNvPr>
          <p:cNvSpPr>
            <a:spLocks noGrp="1"/>
          </p:cNvSpPr>
          <p:nvPr>
            <p:ph type="dt" sz="half" idx="10"/>
          </p:nvPr>
        </p:nvSpPr>
        <p:spPr/>
        <p:txBody>
          <a:bodyPr/>
          <a:lstStyle/>
          <a:p>
            <a:fld id="{DFB57A87-BEB3-AB4F-AA2E-575760857FEF}" type="datetimeFigureOut">
              <a:rPr lang="en-US" smtClean="0"/>
              <a:t>2/21/19</a:t>
            </a:fld>
            <a:endParaRPr lang="en-US"/>
          </a:p>
        </p:txBody>
      </p:sp>
      <p:sp>
        <p:nvSpPr>
          <p:cNvPr id="6" name="Footer Placeholder 5">
            <a:extLst>
              <a:ext uri="{FF2B5EF4-FFF2-40B4-BE49-F238E27FC236}">
                <a16:creationId xmlns:a16="http://schemas.microsoft.com/office/drawing/2014/main" id="{68DFEF2A-EB9B-9647-86F8-7EEEFB5062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698085-93D3-C84A-843B-6FA39DD67302}"/>
              </a:ext>
            </a:extLst>
          </p:cNvPr>
          <p:cNvSpPr>
            <a:spLocks noGrp="1"/>
          </p:cNvSpPr>
          <p:nvPr>
            <p:ph type="sldNum" sz="quarter" idx="12"/>
          </p:nvPr>
        </p:nvSpPr>
        <p:spPr/>
        <p:txBody>
          <a:bodyPr/>
          <a:lstStyle/>
          <a:p>
            <a:fld id="{F79E4C84-E164-884C-8C64-567DF5754017}" type="slidenum">
              <a:rPr lang="en-US" smtClean="0"/>
              <a:t>‹#›</a:t>
            </a:fld>
            <a:endParaRPr lang="en-US"/>
          </a:p>
        </p:txBody>
      </p:sp>
    </p:spTree>
    <p:extLst>
      <p:ext uri="{BB962C8B-B14F-4D97-AF65-F5344CB8AC3E}">
        <p14:creationId xmlns:p14="http://schemas.microsoft.com/office/powerpoint/2010/main" val="24555221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7224FB-8CC4-214D-B815-D169710F0A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E2E83F-37E6-514E-9EF5-43957FC97C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01B27E-3C2D-2F43-BAD5-4FD4760670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B57A87-BEB3-AB4F-AA2E-575760857FEF}" type="datetimeFigureOut">
              <a:rPr lang="en-US" smtClean="0"/>
              <a:t>2/21/19</a:t>
            </a:fld>
            <a:endParaRPr lang="en-US"/>
          </a:p>
        </p:txBody>
      </p:sp>
      <p:sp>
        <p:nvSpPr>
          <p:cNvPr id="5" name="Footer Placeholder 4">
            <a:extLst>
              <a:ext uri="{FF2B5EF4-FFF2-40B4-BE49-F238E27FC236}">
                <a16:creationId xmlns:a16="http://schemas.microsoft.com/office/drawing/2014/main" id="{C8CB62EB-2019-5949-A7D2-B6A1F878F6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B44812-062C-D942-938D-5B9AA63802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9E4C84-E164-884C-8C64-567DF5754017}" type="slidenum">
              <a:rPr lang="en-US" smtClean="0"/>
              <a:t>‹#›</a:t>
            </a:fld>
            <a:endParaRPr lang="en-US"/>
          </a:p>
        </p:txBody>
      </p:sp>
    </p:spTree>
    <p:extLst>
      <p:ext uri="{BB962C8B-B14F-4D97-AF65-F5344CB8AC3E}">
        <p14:creationId xmlns:p14="http://schemas.microsoft.com/office/powerpoint/2010/main" val="7049513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drive.google.com/file/d/1dqdozCaS58uTyrTMS9woEGyNM-hQkEjl/view?usp=sharing"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8ED1FA-1F7E-0E44-AF7A-4909DCD6DDE5}"/>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b="1" kern="1200" dirty="0">
                <a:solidFill>
                  <a:srgbClr val="FFFFFF"/>
                </a:solidFill>
                <a:latin typeface="+mj-lt"/>
                <a:ea typeface="+mj-ea"/>
                <a:cs typeface="+mj-cs"/>
              </a:rPr>
              <a:t>DATA CHALLENGE WEEK 6 </a:t>
            </a:r>
          </a:p>
        </p:txBody>
      </p:sp>
      <p:graphicFrame>
        <p:nvGraphicFramePr>
          <p:cNvPr id="5" name="Content Placeholder 2">
            <a:extLst>
              <a:ext uri="{FF2B5EF4-FFF2-40B4-BE49-F238E27FC236}">
                <a16:creationId xmlns:a16="http://schemas.microsoft.com/office/drawing/2014/main" id="{C66151A4-0DAD-4897-8551-D9790166194D}"/>
              </a:ext>
            </a:extLst>
          </p:cNvPr>
          <p:cNvGraphicFramePr>
            <a:graphicFrameLocks noGrp="1"/>
          </p:cNvGraphicFramePr>
          <p:nvPr>
            <p:ph idx="1"/>
            <p:extLst>
              <p:ext uri="{D42A27DB-BD31-4B8C-83A1-F6EECF244321}">
                <p14:modId xmlns:p14="http://schemas.microsoft.com/office/powerpoint/2010/main" val="2949512291"/>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55879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7610887-1560-4848-A313-C5BCE18E5BF8}"/>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AVERAGE MONTHLY CASH ADVANCE</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586B477C-6468-E643-A8B3-99698A7F055B}"/>
              </a:ext>
            </a:extLst>
          </p:cNvPr>
          <p:cNvPicPr>
            <a:picLocks noGrp="1" noChangeAspect="1"/>
          </p:cNvPicPr>
          <p:nvPr>
            <p:ph idx="1"/>
          </p:nvPr>
        </p:nvPicPr>
        <p:blipFill>
          <a:blip r:embed="rId2"/>
          <a:stretch>
            <a:fillRect/>
          </a:stretch>
        </p:blipFill>
        <p:spPr>
          <a:xfrm>
            <a:off x="2450679" y="2509911"/>
            <a:ext cx="7235542" cy="3997637"/>
          </a:xfrm>
          <a:prstGeom prst="rect">
            <a:avLst/>
          </a:prstGeom>
        </p:spPr>
      </p:pic>
    </p:spTree>
    <p:extLst>
      <p:ext uri="{BB962C8B-B14F-4D97-AF65-F5344CB8AC3E}">
        <p14:creationId xmlns:p14="http://schemas.microsoft.com/office/powerpoint/2010/main" val="1855158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DDFA48-A169-694C-B602-45D4F777A92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1800" kern="1200">
                <a:solidFill>
                  <a:srgbClr val="FFFFFF"/>
                </a:solidFill>
                <a:latin typeface="+mj-lt"/>
                <a:ea typeface="+mj-ea"/>
                <a:cs typeface="+mj-cs"/>
              </a:rPr>
              <a:t>AVERAGE RATIO OF BALANCE/CREDIT LIMIT</a:t>
            </a:r>
          </a:p>
        </p:txBody>
      </p:sp>
      <p:pic>
        <p:nvPicPr>
          <p:cNvPr id="4" name="Content Placeholder 3">
            <a:extLst>
              <a:ext uri="{FF2B5EF4-FFF2-40B4-BE49-F238E27FC236}">
                <a16:creationId xmlns:a16="http://schemas.microsoft.com/office/drawing/2014/main" id="{68EF0D79-E48B-6C45-BDB7-30BD3028F939}"/>
              </a:ext>
            </a:extLst>
          </p:cNvPr>
          <p:cNvPicPr>
            <a:picLocks noGrp="1" noChangeAspect="1"/>
          </p:cNvPicPr>
          <p:nvPr>
            <p:ph idx="1"/>
          </p:nvPr>
        </p:nvPicPr>
        <p:blipFill>
          <a:blip r:embed="rId2"/>
          <a:stretch>
            <a:fillRect/>
          </a:stretch>
        </p:blipFill>
        <p:spPr>
          <a:xfrm>
            <a:off x="4038600" y="1477507"/>
            <a:ext cx="7188199" cy="3899597"/>
          </a:xfrm>
          <a:prstGeom prst="rect">
            <a:avLst/>
          </a:prstGeom>
        </p:spPr>
      </p:pic>
    </p:spTree>
    <p:extLst>
      <p:ext uri="{BB962C8B-B14F-4D97-AF65-F5344CB8AC3E}">
        <p14:creationId xmlns:p14="http://schemas.microsoft.com/office/powerpoint/2010/main" val="1762711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85DDE3-4764-2843-AE7A-284CED47F6F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AVERAGE MONTHLY PURCHASES </a:t>
            </a:r>
          </a:p>
        </p:txBody>
      </p:sp>
      <p:pic>
        <p:nvPicPr>
          <p:cNvPr id="7" name="Content Placeholder 3">
            <a:extLst>
              <a:ext uri="{FF2B5EF4-FFF2-40B4-BE49-F238E27FC236}">
                <a16:creationId xmlns:a16="http://schemas.microsoft.com/office/drawing/2014/main" id="{9135EAA3-E8D3-D943-85A0-69B027B29F6A}"/>
              </a:ext>
            </a:extLst>
          </p:cNvPr>
          <p:cNvPicPr>
            <a:picLocks noGrp="1" noChangeAspect="1"/>
          </p:cNvPicPr>
          <p:nvPr>
            <p:ph idx="1"/>
          </p:nvPr>
        </p:nvPicPr>
        <p:blipFill>
          <a:blip r:embed="rId2"/>
          <a:stretch>
            <a:fillRect/>
          </a:stretch>
        </p:blipFill>
        <p:spPr>
          <a:xfrm>
            <a:off x="2046047" y="1675227"/>
            <a:ext cx="8099905" cy="4394199"/>
          </a:xfrm>
          <a:prstGeom prst="rect">
            <a:avLst/>
          </a:prstGeom>
        </p:spPr>
      </p:pic>
    </p:spTree>
    <p:extLst>
      <p:ext uri="{BB962C8B-B14F-4D97-AF65-F5344CB8AC3E}">
        <p14:creationId xmlns:p14="http://schemas.microsoft.com/office/powerpoint/2010/main" val="1986883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FE1724-16FA-7A48-A3A0-9E6EE438266D}"/>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1400" kern="1200" dirty="0">
                <a:solidFill>
                  <a:srgbClr val="FFFFFF"/>
                </a:solidFill>
                <a:latin typeface="+mj-lt"/>
                <a:ea typeface="+mj-ea"/>
                <a:cs typeface="+mj-cs"/>
              </a:rPr>
              <a:t>AVERAGE RATIO OF PAYMENTS/MINIMUM PAYMENTS</a:t>
            </a:r>
          </a:p>
        </p:txBody>
      </p:sp>
      <p:pic>
        <p:nvPicPr>
          <p:cNvPr id="4" name="Content Placeholder 3">
            <a:extLst>
              <a:ext uri="{FF2B5EF4-FFF2-40B4-BE49-F238E27FC236}">
                <a16:creationId xmlns:a16="http://schemas.microsoft.com/office/drawing/2014/main" id="{EC570D4C-CCE3-5A43-B777-9AFA49AD0FC6}"/>
              </a:ext>
            </a:extLst>
          </p:cNvPr>
          <p:cNvPicPr>
            <a:picLocks noGrp="1" noChangeAspect="1"/>
          </p:cNvPicPr>
          <p:nvPr>
            <p:ph idx="1"/>
          </p:nvPr>
        </p:nvPicPr>
        <p:blipFill>
          <a:blip r:embed="rId2"/>
          <a:stretch>
            <a:fillRect/>
          </a:stretch>
        </p:blipFill>
        <p:spPr>
          <a:xfrm>
            <a:off x="3729038" y="971550"/>
            <a:ext cx="7497761" cy="4872038"/>
          </a:xfrm>
          <a:prstGeom prst="rect">
            <a:avLst/>
          </a:prstGeom>
        </p:spPr>
      </p:pic>
    </p:spTree>
    <p:extLst>
      <p:ext uri="{BB962C8B-B14F-4D97-AF65-F5344CB8AC3E}">
        <p14:creationId xmlns:p14="http://schemas.microsoft.com/office/powerpoint/2010/main" val="748689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9">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3" name="Group 32">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4" name="Rectangle 33">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5FEEFADD-7059-D340-82D2-0C49389A1280}"/>
              </a:ext>
            </a:extLst>
          </p:cNvPr>
          <p:cNvSpPr>
            <a:spLocks noGrp="1"/>
          </p:cNvSpPr>
          <p:nvPr>
            <p:ph type="title"/>
          </p:nvPr>
        </p:nvSpPr>
        <p:spPr>
          <a:xfrm>
            <a:off x="904877" y="2415322"/>
            <a:ext cx="3451730" cy="2399869"/>
          </a:xfrm>
        </p:spPr>
        <p:txBody>
          <a:bodyPr>
            <a:normAutofit/>
          </a:bodyPr>
          <a:lstStyle/>
          <a:p>
            <a:pPr algn="ctr"/>
            <a:r>
              <a:rPr lang="en-US" sz="4000" dirty="0">
                <a:solidFill>
                  <a:srgbClr val="FFFFFF"/>
                </a:solidFill>
              </a:rPr>
              <a:t>              </a:t>
            </a:r>
            <a:r>
              <a:rPr lang="en-US" sz="4000" b="1" dirty="0">
                <a:solidFill>
                  <a:srgbClr val="FFFFFF"/>
                </a:solidFill>
              </a:rPr>
              <a:t>CONCLUSION</a:t>
            </a:r>
          </a:p>
        </p:txBody>
      </p:sp>
      <p:sp>
        <p:nvSpPr>
          <p:cNvPr id="3" name="Content Placeholder 2">
            <a:extLst>
              <a:ext uri="{FF2B5EF4-FFF2-40B4-BE49-F238E27FC236}">
                <a16:creationId xmlns:a16="http://schemas.microsoft.com/office/drawing/2014/main" id="{F160DC64-AC55-7C4A-B87B-4CBDFAFEE0B3}"/>
              </a:ext>
            </a:extLst>
          </p:cNvPr>
          <p:cNvSpPr>
            <a:spLocks noGrp="1"/>
          </p:cNvSpPr>
          <p:nvPr>
            <p:ph idx="1"/>
          </p:nvPr>
        </p:nvSpPr>
        <p:spPr>
          <a:xfrm>
            <a:off x="5120639" y="804672"/>
            <a:ext cx="6637973" cy="5781866"/>
          </a:xfrm>
        </p:spPr>
        <p:txBody>
          <a:bodyPr anchor="ctr">
            <a:normAutofit/>
          </a:bodyPr>
          <a:lstStyle/>
          <a:p>
            <a:pPr marL="0" indent="0">
              <a:buNone/>
            </a:pPr>
            <a:endParaRPr lang="en-US" sz="2000" b="1" dirty="0"/>
          </a:p>
          <a:p>
            <a:r>
              <a:rPr lang="en-US" sz="2000" b="1" i="1" dirty="0"/>
              <a:t>First segment</a:t>
            </a:r>
            <a:r>
              <a:rPr lang="en-US" sz="2000" dirty="0"/>
              <a:t> They are potential target customers who are paying dues and making purchases and maintaining comparatively good credit score ) credit limit could be increased or lower interest rate Can be given premium cards to increase transactions </a:t>
            </a:r>
          </a:p>
          <a:p>
            <a:r>
              <a:rPr lang="en-US" sz="2000" b="1" i="1" dirty="0"/>
              <a:t>Second segment</a:t>
            </a:r>
            <a:r>
              <a:rPr lang="en-US" sz="2000" dirty="0"/>
              <a:t> They have a poor credit score and taking only cash on advance. We can target them by providing less interest rate on a purchase transaction </a:t>
            </a:r>
          </a:p>
          <a:p>
            <a:r>
              <a:rPr lang="en-US" sz="2000" b="1" i="1" dirty="0"/>
              <a:t>Third segment</a:t>
            </a:r>
            <a:r>
              <a:rPr lang="en-US" sz="2000" dirty="0"/>
              <a:t> This group has a minimum paying ratio and using the card for just one-off transactions. This group seems to be a risk group. </a:t>
            </a:r>
          </a:p>
          <a:p>
            <a:r>
              <a:rPr lang="en-US" sz="2000" b="1" i="1" dirty="0"/>
              <a:t>fourth segment</a:t>
            </a:r>
            <a:r>
              <a:rPr lang="en-US" sz="2000" dirty="0"/>
              <a:t> This group is performing best among all as customers are maintaining a good credit score and paying dues on time. Rewards point could make them purchase more.</a:t>
            </a:r>
          </a:p>
          <a:p>
            <a:endParaRPr lang="en-US" sz="2000" dirty="0"/>
          </a:p>
        </p:txBody>
      </p:sp>
    </p:spTree>
    <p:extLst>
      <p:ext uri="{BB962C8B-B14F-4D97-AF65-F5344CB8AC3E}">
        <p14:creationId xmlns:p14="http://schemas.microsoft.com/office/powerpoint/2010/main" val="2429380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5" name="Content Placeholder 3">
            <a:extLst>
              <a:ext uri="{FF2B5EF4-FFF2-40B4-BE49-F238E27FC236}">
                <a16:creationId xmlns:a16="http://schemas.microsoft.com/office/drawing/2014/main" id="{C1F1FD1A-CBD3-5F4C-B86B-50186E543C75}"/>
              </a:ext>
            </a:extLst>
          </p:cNvPr>
          <p:cNvPicPr>
            <a:picLocks noChangeAspect="1"/>
          </p:cNvPicPr>
          <p:nvPr/>
        </p:nvPicPr>
        <p:blipFill>
          <a:blip r:embed="rId2"/>
          <a:stretch>
            <a:fillRect/>
          </a:stretch>
        </p:blipFill>
        <p:spPr>
          <a:xfrm>
            <a:off x="657225" y="928688"/>
            <a:ext cx="6171050" cy="4617726"/>
          </a:xfrm>
          <a:prstGeom prst="rect">
            <a:avLst/>
          </a:prstGeom>
        </p:spPr>
      </p:pic>
      <p:sp>
        <p:nvSpPr>
          <p:cNvPr id="51" name="Rectangle 50">
            <a:extLst>
              <a:ext uri="{FF2B5EF4-FFF2-40B4-BE49-F238E27FC236}">
                <a16:creationId xmlns:a16="http://schemas.microsoft.com/office/drawing/2014/main" id="{F5493CFF-E43B-4B10-ACE1-C8A124662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0"/>
            <a:ext cx="4062127"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5F7207A-6700-EA4D-A519-47F80D5E16EB}"/>
              </a:ext>
            </a:extLst>
          </p:cNvPr>
          <p:cNvSpPr>
            <a:spLocks noGrp="1"/>
          </p:cNvSpPr>
          <p:nvPr>
            <p:ph type="title"/>
          </p:nvPr>
        </p:nvSpPr>
        <p:spPr>
          <a:xfrm>
            <a:off x="8502650" y="643467"/>
            <a:ext cx="3117850" cy="2556385"/>
          </a:xfrm>
        </p:spPr>
        <p:txBody>
          <a:bodyPr anchor="b">
            <a:normAutofit/>
          </a:bodyPr>
          <a:lstStyle/>
          <a:p>
            <a:r>
              <a:rPr lang="en-US" sz="4800">
                <a:solidFill>
                  <a:schemeClr val="bg1"/>
                </a:solidFill>
              </a:rPr>
              <a:t>                      APPENDIX</a:t>
            </a:r>
          </a:p>
        </p:txBody>
      </p:sp>
      <p:sp>
        <p:nvSpPr>
          <p:cNvPr id="46" name="Content Placeholder 8">
            <a:extLst>
              <a:ext uri="{FF2B5EF4-FFF2-40B4-BE49-F238E27FC236}">
                <a16:creationId xmlns:a16="http://schemas.microsoft.com/office/drawing/2014/main" id="{E70524E6-5249-4C08-9381-2D2AD20417DA}"/>
              </a:ext>
            </a:extLst>
          </p:cNvPr>
          <p:cNvSpPr>
            <a:spLocks noGrp="1"/>
          </p:cNvSpPr>
          <p:nvPr>
            <p:ph idx="1"/>
          </p:nvPr>
        </p:nvSpPr>
        <p:spPr>
          <a:xfrm>
            <a:off x="8502649" y="3358608"/>
            <a:ext cx="3045883" cy="2831273"/>
          </a:xfrm>
        </p:spPr>
        <p:txBody>
          <a:bodyPr>
            <a:normAutofit/>
          </a:bodyPr>
          <a:lstStyle/>
          <a:p>
            <a:pPr marL="0" indent="0">
              <a:buNone/>
            </a:pPr>
            <a:endParaRPr lang="en-US" sz="1800" dirty="0">
              <a:solidFill>
                <a:schemeClr val="bg1"/>
              </a:solidFill>
            </a:endParaRPr>
          </a:p>
          <a:p>
            <a:pPr marL="0" indent="0">
              <a:buNone/>
            </a:pPr>
            <a:endParaRPr lang="en-US" sz="1800" dirty="0">
              <a:solidFill>
                <a:schemeClr val="bg1"/>
              </a:solidFill>
            </a:endParaRPr>
          </a:p>
          <a:p>
            <a:pPr marL="0" indent="0">
              <a:buNone/>
            </a:pPr>
            <a:r>
              <a:rPr lang="en-US" sz="1800" dirty="0">
                <a:solidFill>
                  <a:schemeClr val="bg1"/>
                </a:solidFill>
              </a:rPr>
              <a:t>KMEAN CLUSTERING</a:t>
            </a:r>
          </a:p>
        </p:txBody>
      </p:sp>
    </p:spTree>
    <p:extLst>
      <p:ext uri="{BB962C8B-B14F-4D97-AF65-F5344CB8AC3E}">
        <p14:creationId xmlns:p14="http://schemas.microsoft.com/office/powerpoint/2010/main" val="2971627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2714AD-3AF4-ED46-981B-A49B81F5ED53}"/>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KMEANS WITH 4 CLUSTERS</a:t>
            </a: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A2DF40AF-AB3C-7F43-BACC-1933BFA37299}"/>
              </a:ext>
            </a:extLst>
          </p:cNvPr>
          <p:cNvPicPr>
            <a:picLocks noGrp="1" noChangeAspect="1"/>
          </p:cNvPicPr>
          <p:nvPr>
            <p:ph idx="1"/>
          </p:nvPr>
        </p:nvPicPr>
        <p:blipFill>
          <a:blip r:embed="rId2"/>
          <a:stretch>
            <a:fillRect/>
          </a:stretch>
        </p:blipFill>
        <p:spPr>
          <a:xfrm>
            <a:off x="5399256" y="492573"/>
            <a:ext cx="6062676" cy="5880796"/>
          </a:xfrm>
          <a:prstGeom prst="rect">
            <a:avLst/>
          </a:prstGeom>
        </p:spPr>
      </p:pic>
    </p:spTree>
    <p:extLst>
      <p:ext uri="{BB962C8B-B14F-4D97-AF65-F5344CB8AC3E}">
        <p14:creationId xmlns:p14="http://schemas.microsoft.com/office/powerpoint/2010/main" val="63810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BCCF8E-91AC-A242-B2FE-17711F9F91E8}"/>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kern="1200" dirty="0">
                <a:solidFill>
                  <a:srgbClr val="FFFFFF"/>
                </a:solidFill>
                <a:latin typeface="+mj-lt"/>
                <a:ea typeface="+mj-ea"/>
                <a:cs typeface="+mj-cs"/>
              </a:rPr>
              <a:t> </a:t>
            </a:r>
            <a:r>
              <a:rPr lang="en-US" kern="1200" dirty="0" err="1">
                <a:solidFill>
                  <a:srgbClr val="FFFFFF"/>
                </a:solidFill>
                <a:latin typeface="+mj-lt"/>
                <a:ea typeface="+mj-ea"/>
                <a:cs typeface="+mj-cs"/>
              </a:rPr>
              <a:t>Calinski</a:t>
            </a:r>
            <a:r>
              <a:rPr lang="en-US" kern="1200" dirty="0">
                <a:solidFill>
                  <a:srgbClr val="FFFFFF"/>
                </a:solidFill>
                <a:latin typeface="+mj-lt"/>
                <a:ea typeface="+mj-ea"/>
                <a:cs typeface="+mj-cs"/>
              </a:rPr>
              <a:t> </a:t>
            </a:r>
            <a:r>
              <a:rPr lang="en-US" kern="1200" dirty="0" err="1">
                <a:solidFill>
                  <a:srgbClr val="FFFFFF"/>
                </a:solidFill>
                <a:latin typeface="+mj-lt"/>
                <a:ea typeface="+mj-ea"/>
                <a:cs typeface="+mj-cs"/>
              </a:rPr>
              <a:t>Harabaz</a:t>
            </a:r>
            <a:r>
              <a:rPr lang="en-US" kern="1200" dirty="0">
                <a:solidFill>
                  <a:srgbClr val="FFFFFF"/>
                </a:solidFill>
                <a:latin typeface="+mj-lt"/>
                <a:ea typeface="+mj-ea"/>
                <a:cs typeface="+mj-cs"/>
              </a:rPr>
              <a:t> Score </a:t>
            </a: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5E8B4F45-58AA-3746-8E7A-B346A3618318}"/>
              </a:ext>
            </a:extLst>
          </p:cNvPr>
          <p:cNvPicPr>
            <a:picLocks noGrp="1" noChangeAspect="1"/>
          </p:cNvPicPr>
          <p:nvPr>
            <p:ph idx="1"/>
          </p:nvPr>
        </p:nvPicPr>
        <p:blipFill>
          <a:blip r:embed="rId2"/>
          <a:stretch>
            <a:fillRect/>
          </a:stretch>
        </p:blipFill>
        <p:spPr>
          <a:xfrm>
            <a:off x="5153822" y="885280"/>
            <a:ext cx="6553545" cy="5095381"/>
          </a:xfrm>
          <a:prstGeom prst="rect">
            <a:avLst/>
          </a:prstGeom>
        </p:spPr>
      </p:pic>
    </p:spTree>
    <p:extLst>
      <p:ext uri="{BB962C8B-B14F-4D97-AF65-F5344CB8AC3E}">
        <p14:creationId xmlns:p14="http://schemas.microsoft.com/office/powerpoint/2010/main" val="2792889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F36713-FEA6-3C4E-BC21-9750227D670F}"/>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       Silhouette SCORE</a:t>
            </a: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D666E537-117E-6D45-9EA3-F4D844BE6389}"/>
              </a:ext>
            </a:extLst>
          </p:cNvPr>
          <p:cNvPicPr>
            <a:picLocks noGrp="1" noChangeAspect="1"/>
          </p:cNvPicPr>
          <p:nvPr>
            <p:ph idx="1"/>
          </p:nvPr>
        </p:nvPicPr>
        <p:blipFill>
          <a:blip r:embed="rId2"/>
          <a:stretch>
            <a:fillRect/>
          </a:stretch>
        </p:blipFill>
        <p:spPr>
          <a:xfrm>
            <a:off x="5153822" y="893472"/>
            <a:ext cx="6553545" cy="5078997"/>
          </a:xfrm>
          <a:prstGeom prst="rect">
            <a:avLst/>
          </a:prstGeom>
        </p:spPr>
      </p:pic>
    </p:spTree>
    <p:extLst>
      <p:ext uri="{BB962C8B-B14F-4D97-AF65-F5344CB8AC3E}">
        <p14:creationId xmlns:p14="http://schemas.microsoft.com/office/powerpoint/2010/main" val="933347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336162-B533-4EFE-8BB3-8EBB4A5E32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14384" cy="6858000"/>
          </a:xfrm>
          <a:prstGeom prst="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31B45F-D584-FC4D-9C70-EEAC1BB76760}"/>
              </a:ext>
            </a:extLst>
          </p:cNvPr>
          <p:cNvSpPr>
            <a:spLocks noGrp="1"/>
          </p:cNvSpPr>
          <p:nvPr>
            <p:ph type="title"/>
          </p:nvPr>
        </p:nvSpPr>
        <p:spPr>
          <a:xfrm>
            <a:off x="829781" y="2745736"/>
            <a:ext cx="3698803" cy="1366528"/>
          </a:xfrm>
          <a:solidFill>
            <a:srgbClr val="FFFFFF"/>
          </a:solidFill>
          <a:ln w="25400" cap="sq">
            <a:solidFill>
              <a:srgbClr val="404040"/>
            </a:solidFill>
            <a:miter lim="800000"/>
          </a:ln>
        </p:spPr>
        <p:txBody>
          <a:bodyPr>
            <a:normAutofit/>
          </a:bodyPr>
          <a:lstStyle/>
          <a:p>
            <a:pPr algn="ctr"/>
            <a:r>
              <a:rPr lang="en-US" sz="3200" b="1" dirty="0">
                <a:solidFill>
                  <a:srgbClr val="262626"/>
                </a:solidFill>
              </a:rPr>
              <a:t>                   THE GOAL</a:t>
            </a:r>
          </a:p>
        </p:txBody>
      </p:sp>
      <p:sp>
        <p:nvSpPr>
          <p:cNvPr id="3" name="Content Placeholder 2">
            <a:extLst>
              <a:ext uri="{FF2B5EF4-FFF2-40B4-BE49-F238E27FC236}">
                <a16:creationId xmlns:a16="http://schemas.microsoft.com/office/drawing/2014/main" id="{6F8F37C6-935D-E34C-ABE8-1F36ED05C797}"/>
              </a:ext>
            </a:extLst>
          </p:cNvPr>
          <p:cNvSpPr>
            <a:spLocks noGrp="1"/>
          </p:cNvSpPr>
          <p:nvPr>
            <p:ph idx="1"/>
          </p:nvPr>
        </p:nvSpPr>
        <p:spPr>
          <a:xfrm>
            <a:off x="6049182" y="802638"/>
            <a:ext cx="5408696" cy="5252722"/>
          </a:xfrm>
        </p:spPr>
        <p:txBody>
          <a:bodyPr anchor="ctr">
            <a:normAutofit/>
          </a:bodyPr>
          <a:lstStyle/>
          <a:p>
            <a:pPr marL="0" indent="0">
              <a:buNone/>
            </a:pPr>
            <a:r>
              <a:rPr lang="en-US" sz="2400"/>
              <a:t>You work as a data scientist at a credit card company. A senior VP is leading an effort to reduce costs associated with signup incentives by offering credit cards with carefully targeted benefits that will attract new cardholders. As a first step, she would like you to examine cardholder data collected over the last 6 months in order to understand the various kinds of users who use the company’s products. She is especially interested in getting an idea of which benefits to associate with each new card offering.</a:t>
            </a:r>
          </a:p>
          <a:p>
            <a:endParaRPr lang="en-US" sz="2400"/>
          </a:p>
        </p:txBody>
      </p:sp>
    </p:spTree>
    <p:extLst>
      <p:ext uri="{BB962C8B-B14F-4D97-AF65-F5344CB8AC3E}">
        <p14:creationId xmlns:p14="http://schemas.microsoft.com/office/powerpoint/2010/main" val="59347033"/>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ADFF26-F450-FA43-BBEF-B07514B06418}"/>
              </a:ext>
            </a:extLst>
          </p:cNvPr>
          <p:cNvSpPr>
            <a:spLocks noGrp="1"/>
          </p:cNvSpPr>
          <p:nvPr>
            <p:ph type="title"/>
          </p:nvPr>
        </p:nvSpPr>
        <p:spPr>
          <a:xfrm>
            <a:off x="838200" y="963877"/>
            <a:ext cx="3494362" cy="4930246"/>
          </a:xfrm>
        </p:spPr>
        <p:txBody>
          <a:bodyPr>
            <a:normAutofit/>
          </a:bodyPr>
          <a:lstStyle/>
          <a:p>
            <a:pPr algn="r"/>
            <a:r>
              <a:rPr lang="en-US" sz="5400" b="1" dirty="0">
                <a:solidFill>
                  <a:schemeClr val="accent1"/>
                </a:solidFill>
              </a:rPr>
              <a:t>THE DATA</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46B7535-E813-3E42-BB5E-5BF7315093D2}"/>
              </a:ext>
            </a:extLst>
          </p:cNvPr>
          <p:cNvSpPr>
            <a:spLocks noGrp="1"/>
          </p:cNvSpPr>
          <p:nvPr>
            <p:ph idx="1"/>
          </p:nvPr>
        </p:nvSpPr>
        <p:spPr>
          <a:xfrm>
            <a:off x="4976031" y="963877"/>
            <a:ext cx="6377769" cy="4930246"/>
          </a:xfrm>
        </p:spPr>
        <p:txBody>
          <a:bodyPr anchor="ctr">
            <a:normAutofit/>
          </a:bodyPr>
          <a:lstStyle/>
          <a:p>
            <a:pPr marL="0" indent="0">
              <a:buNone/>
            </a:pPr>
            <a:endParaRPr lang="en-US" sz="2400" b="1" dirty="0"/>
          </a:p>
          <a:p>
            <a:pPr marL="0" indent="0">
              <a:buNone/>
            </a:pPr>
            <a:r>
              <a:rPr lang="en-US" b="1" dirty="0"/>
              <a:t>The data consists of </a:t>
            </a:r>
            <a:r>
              <a:rPr lang="en-US" b="1" u="sng" dirty="0">
                <a:hlinkClick r:id="rId2"/>
              </a:rPr>
              <a:t>a csv file</a:t>
            </a:r>
            <a:r>
              <a:rPr lang="en-US" b="1" dirty="0"/>
              <a:t> with 8950 observations (one for each cardholder) organized in 18 columns with descriptive headers.</a:t>
            </a:r>
          </a:p>
          <a:p>
            <a:endParaRPr lang="en-US" sz="2400" dirty="0"/>
          </a:p>
        </p:txBody>
      </p:sp>
    </p:spTree>
    <p:extLst>
      <p:ext uri="{BB962C8B-B14F-4D97-AF65-F5344CB8AC3E}">
        <p14:creationId xmlns:p14="http://schemas.microsoft.com/office/powerpoint/2010/main" val="1346725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3" name="Group 32">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4" name="Rectangle 33">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DB57F9C3-23C8-6942-A312-EB3D301557AA}"/>
              </a:ext>
            </a:extLst>
          </p:cNvPr>
          <p:cNvSpPr>
            <a:spLocks noGrp="1"/>
          </p:cNvSpPr>
          <p:nvPr>
            <p:ph type="title"/>
          </p:nvPr>
        </p:nvSpPr>
        <p:spPr>
          <a:xfrm>
            <a:off x="904877" y="2415322"/>
            <a:ext cx="3451730" cy="2399869"/>
          </a:xfrm>
        </p:spPr>
        <p:txBody>
          <a:bodyPr>
            <a:normAutofit/>
          </a:bodyPr>
          <a:lstStyle/>
          <a:p>
            <a:pPr algn="ctr"/>
            <a:r>
              <a:rPr lang="en-US" sz="4000">
                <a:solidFill>
                  <a:srgbClr val="FFFFFF"/>
                </a:solidFill>
              </a:rPr>
              <a:t>        </a:t>
            </a:r>
            <a:r>
              <a:rPr lang="en-US" sz="4000" b="1">
                <a:solidFill>
                  <a:srgbClr val="FFFFFF"/>
                </a:solidFill>
              </a:rPr>
              <a:t>DESCRIPTIVE FEATURES</a:t>
            </a:r>
          </a:p>
        </p:txBody>
      </p:sp>
      <p:sp>
        <p:nvSpPr>
          <p:cNvPr id="3" name="Content Placeholder 2">
            <a:extLst>
              <a:ext uri="{FF2B5EF4-FFF2-40B4-BE49-F238E27FC236}">
                <a16:creationId xmlns:a16="http://schemas.microsoft.com/office/drawing/2014/main" id="{3A45B755-B7E0-494D-B005-1EAF9407FDDD}"/>
              </a:ext>
            </a:extLst>
          </p:cNvPr>
          <p:cNvSpPr>
            <a:spLocks noGrp="1"/>
          </p:cNvSpPr>
          <p:nvPr>
            <p:ph idx="1"/>
          </p:nvPr>
        </p:nvSpPr>
        <p:spPr>
          <a:xfrm>
            <a:off x="5120640" y="804672"/>
            <a:ext cx="6281928" cy="5248656"/>
          </a:xfrm>
        </p:spPr>
        <p:txBody>
          <a:bodyPr anchor="ctr">
            <a:normAutofit/>
          </a:bodyPr>
          <a:lstStyle/>
          <a:p>
            <a:r>
              <a:rPr lang="en-US" sz="1300"/>
              <a:t>CUST_ID </a:t>
            </a:r>
          </a:p>
          <a:p>
            <a:r>
              <a:rPr lang="en-US" sz="1300"/>
              <a:t>BALANCE </a:t>
            </a:r>
          </a:p>
          <a:p>
            <a:r>
              <a:rPr lang="en-US" sz="1300"/>
              <a:t>BALANCE_FREQUENCY </a:t>
            </a:r>
          </a:p>
          <a:p>
            <a:r>
              <a:rPr lang="en-US" sz="1300"/>
              <a:t>PURCHASES </a:t>
            </a:r>
          </a:p>
          <a:p>
            <a:r>
              <a:rPr lang="en-US" sz="1300"/>
              <a:t>ONEOFF_PURCHASES </a:t>
            </a:r>
          </a:p>
          <a:p>
            <a:r>
              <a:rPr lang="en-US" sz="1300"/>
              <a:t>INSTALLMENTS_PURCHASES </a:t>
            </a:r>
          </a:p>
          <a:p>
            <a:r>
              <a:rPr lang="en-US" sz="1300"/>
              <a:t>CASH_ADVANCE </a:t>
            </a:r>
          </a:p>
          <a:p>
            <a:r>
              <a:rPr lang="en-US" sz="1300"/>
              <a:t>PURCHASES_FREQUENCY </a:t>
            </a:r>
          </a:p>
          <a:p>
            <a:r>
              <a:rPr lang="en-US" sz="1300"/>
              <a:t>ONEOFF_PURCHASES_FREQUENCY </a:t>
            </a:r>
          </a:p>
          <a:p>
            <a:r>
              <a:rPr lang="en-US" sz="1300"/>
              <a:t>PURCHASES_INSTALLMENTS_FREQUENCY </a:t>
            </a:r>
          </a:p>
          <a:p>
            <a:r>
              <a:rPr lang="en-US" sz="1300"/>
              <a:t>CASH_ADVANCE_FREQUENCY </a:t>
            </a:r>
          </a:p>
          <a:p>
            <a:r>
              <a:rPr lang="en-US" sz="1300"/>
              <a:t>CASH_ADVANCE_TRX </a:t>
            </a:r>
          </a:p>
          <a:p>
            <a:r>
              <a:rPr lang="en-US" sz="1300"/>
              <a:t>PURCHASES_TRX CREDIT_LIMIT </a:t>
            </a:r>
          </a:p>
          <a:p>
            <a:r>
              <a:rPr lang="en-US" sz="1300"/>
              <a:t>PAYMENTS </a:t>
            </a:r>
          </a:p>
          <a:p>
            <a:r>
              <a:rPr lang="en-US" sz="1300"/>
              <a:t>MINIMUM_PAYMENTS </a:t>
            </a:r>
          </a:p>
          <a:p>
            <a:r>
              <a:rPr lang="en-US" sz="1300"/>
              <a:t> PRC_FULL_PAYMENT </a:t>
            </a:r>
          </a:p>
          <a:p>
            <a:r>
              <a:rPr lang="en-US" sz="1300"/>
              <a:t>TENURE </a:t>
            </a:r>
          </a:p>
        </p:txBody>
      </p:sp>
    </p:spTree>
    <p:extLst>
      <p:ext uri="{BB962C8B-B14F-4D97-AF65-F5344CB8AC3E}">
        <p14:creationId xmlns:p14="http://schemas.microsoft.com/office/powerpoint/2010/main" val="3659057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1F3943B-CB5C-4943-9128-DCAA5EBBE59A}"/>
              </a:ext>
            </a:extLst>
          </p:cNvPr>
          <p:cNvSpPr>
            <a:spLocks noGrp="1"/>
          </p:cNvSpPr>
          <p:nvPr>
            <p:ph type="title"/>
          </p:nvPr>
        </p:nvSpPr>
        <p:spPr>
          <a:xfrm>
            <a:off x="863029" y="1012004"/>
            <a:ext cx="3416158" cy="4795408"/>
          </a:xfrm>
        </p:spPr>
        <p:txBody>
          <a:bodyPr>
            <a:normAutofit/>
          </a:bodyPr>
          <a:lstStyle/>
          <a:p>
            <a:r>
              <a:rPr lang="en-US">
                <a:solidFill>
                  <a:srgbClr val="FFFFFF"/>
                </a:solidFill>
              </a:rPr>
              <a:t>MISSING VALUES AND IMPUTATION</a:t>
            </a:r>
          </a:p>
        </p:txBody>
      </p:sp>
      <p:graphicFrame>
        <p:nvGraphicFramePr>
          <p:cNvPr id="5" name="Content Placeholder 2">
            <a:extLst>
              <a:ext uri="{FF2B5EF4-FFF2-40B4-BE49-F238E27FC236}">
                <a16:creationId xmlns:a16="http://schemas.microsoft.com/office/drawing/2014/main" id="{1700C151-89A7-4310-8024-15600D81CDF4}"/>
              </a:ext>
            </a:extLst>
          </p:cNvPr>
          <p:cNvGraphicFramePr>
            <a:graphicFrameLocks noGrp="1"/>
          </p:cNvGraphicFramePr>
          <p:nvPr>
            <p:ph idx="1"/>
            <p:extLst>
              <p:ext uri="{D42A27DB-BD31-4B8C-83A1-F6EECF244321}">
                <p14:modId xmlns:p14="http://schemas.microsoft.com/office/powerpoint/2010/main" val="305532867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8878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0BFE9-D963-1949-BC1C-9510908E78CF}"/>
              </a:ext>
            </a:extLst>
          </p:cNvPr>
          <p:cNvSpPr>
            <a:spLocks noGrp="1"/>
          </p:cNvSpPr>
          <p:nvPr>
            <p:ph type="title"/>
          </p:nvPr>
        </p:nvSpPr>
        <p:spPr/>
        <p:txBody>
          <a:bodyPr/>
          <a:lstStyle/>
          <a:p>
            <a:r>
              <a:rPr lang="en-US" b="1" dirty="0"/>
              <a:t>RELATIONSHIP BETWEEN VARIABLES</a:t>
            </a:r>
          </a:p>
        </p:txBody>
      </p:sp>
      <p:pic>
        <p:nvPicPr>
          <p:cNvPr id="4" name="Content Placeholder 3">
            <a:extLst>
              <a:ext uri="{FF2B5EF4-FFF2-40B4-BE49-F238E27FC236}">
                <a16:creationId xmlns:a16="http://schemas.microsoft.com/office/drawing/2014/main" id="{88FDC768-0E5E-3F45-B8D6-2A924F7DADFC}"/>
              </a:ext>
            </a:extLst>
          </p:cNvPr>
          <p:cNvPicPr>
            <a:picLocks noGrp="1" noChangeAspect="1"/>
          </p:cNvPicPr>
          <p:nvPr>
            <p:ph idx="1"/>
          </p:nvPr>
        </p:nvPicPr>
        <p:blipFill>
          <a:blip r:embed="rId2"/>
          <a:stretch>
            <a:fillRect/>
          </a:stretch>
        </p:blipFill>
        <p:spPr>
          <a:xfrm>
            <a:off x="1885950" y="1400175"/>
            <a:ext cx="7700963" cy="5055709"/>
          </a:xfrm>
          <a:prstGeom prst="rect">
            <a:avLst/>
          </a:prstGeom>
        </p:spPr>
      </p:pic>
    </p:spTree>
    <p:extLst>
      <p:ext uri="{BB962C8B-B14F-4D97-AF65-F5344CB8AC3E}">
        <p14:creationId xmlns:p14="http://schemas.microsoft.com/office/powerpoint/2010/main" val="4217611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A5BEB80-6377-4B40-8EAD-70DB5338D21C}"/>
              </a:ext>
            </a:extLst>
          </p:cNvPr>
          <p:cNvSpPr>
            <a:spLocks noGrp="1"/>
          </p:cNvSpPr>
          <p:nvPr>
            <p:ph type="title"/>
          </p:nvPr>
        </p:nvSpPr>
        <p:spPr>
          <a:xfrm>
            <a:off x="863029" y="1012004"/>
            <a:ext cx="3416158" cy="4795408"/>
          </a:xfrm>
        </p:spPr>
        <p:txBody>
          <a:bodyPr>
            <a:normAutofit/>
          </a:bodyPr>
          <a:lstStyle/>
          <a:p>
            <a:r>
              <a:rPr lang="en-US">
                <a:solidFill>
                  <a:srgbClr val="FFFFFF"/>
                </a:solidFill>
              </a:rPr>
              <a:t>   </a:t>
            </a:r>
            <a:r>
              <a:rPr lang="en-US" b="1">
                <a:solidFill>
                  <a:srgbClr val="FFFFFF"/>
                </a:solidFill>
              </a:rPr>
              <a:t>HIGHLY CORRELATED FEATURES</a:t>
            </a:r>
          </a:p>
        </p:txBody>
      </p:sp>
      <p:graphicFrame>
        <p:nvGraphicFramePr>
          <p:cNvPr id="5" name="Content Placeholder 2">
            <a:extLst>
              <a:ext uri="{FF2B5EF4-FFF2-40B4-BE49-F238E27FC236}">
                <a16:creationId xmlns:a16="http://schemas.microsoft.com/office/drawing/2014/main" id="{8EE05A89-5B76-4D2F-A0C8-71F970D7C09D}"/>
              </a:ext>
            </a:extLst>
          </p:cNvPr>
          <p:cNvGraphicFramePr>
            <a:graphicFrameLocks noGrp="1"/>
          </p:cNvGraphicFramePr>
          <p:nvPr>
            <p:ph idx="1"/>
            <p:extLst>
              <p:ext uri="{D42A27DB-BD31-4B8C-83A1-F6EECF244321}">
                <p14:modId xmlns:p14="http://schemas.microsoft.com/office/powerpoint/2010/main" val="342397336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57464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6567C-AAAB-F745-AAA2-D3697FEFDF31}"/>
              </a:ext>
            </a:extLst>
          </p:cNvPr>
          <p:cNvSpPr>
            <a:spLocks noGrp="1"/>
          </p:cNvSpPr>
          <p:nvPr>
            <p:ph type="title"/>
          </p:nvPr>
        </p:nvSpPr>
        <p:spPr/>
        <p:txBody>
          <a:bodyPr/>
          <a:lstStyle/>
          <a:p>
            <a:r>
              <a:rPr lang="en-US" dirty="0"/>
              <a:t> </a:t>
            </a:r>
            <a:r>
              <a:rPr lang="en-US" sz="4000" b="1" dirty="0"/>
              <a:t>COMBINATIONS BETWEEN ONE-OFF &amp; INSTALLMENTS PURCHASE</a:t>
            </a:r>
          </a:p>
        </p:txBody>
      </p:sp>
      <p:sp>
        <p:nvSpPr>
          <p:cNvPr id="3" name="Content Placeholder 2">
            <a:extLst>
              <a:ext uri="{FF2B5EF4-FFF2-40B4-BE49-F238E27FC236}">
                <a16:creationId xmlns:a16="http://schemas.microsoft.com/office/drawing/2014/main" id="{E6967917-5CF5-6044-845A-4C00E7F2D32E}"/>
              </a:ext>
            </a:extLst>
          </p:cNvPr>
          <p:cNvSpPr>
            <a:spLocks noGrp="1"/>
          </p:cNvSpPr>
          <p:nvPr>
            <p:ph idx="1"/>
          </p:nvPr>
        </p:nvSpPr>
        <p:spPr/>
        <p:txBody>
          <a:bodyPr>
            <a:normAutofit fontScale="92500" lnSpcReduction="20000"/>
          </a:bodyPr>
          <a:lstStyle/>
          <a:p>
            <a:r>
              <a:rPr lang="en-US" dirty="0"/>
              <a:t>ONE-OFF PURCHASE &amp; INSTALLMENTS PURCHASE </a:t>
            </a:r>
          </a:p>
          <a:p>
            <a:pPr marL="0" indent="0">
              <a:buNone/>
            </a:pPr>
            <a:r>
              <a:rPr lang="en-US" dirty="0"/>
              <a:t>  ONEOFF_PURCHASE&gt; 0 &amp; INSTALLMENTS_PURCHASE&gt; 0</a:t>
            </a:r>
          </a:p>
          <a:p>
            <a:pPr marL="0" indent="0">
              <a:buNone/>
            </a:pPr>
            <a:r>
              <a:rPr lang="en-US" dirty="0"/>
              <a:t>   2774 Observations</a:t>
            </a:r>
          </a:p>
          <a:p>
            <a:r>
              <a:rPr lang="en-US" dirty="0"/>
              <a:t>ONLY INSTALLMENTS PURCHASE </a:t>
            </a:r>
          </a:p>
          <a:p>
            <a:pPr marL="0" indent="0">
              <a:buNone/>
            </a:pPr>
            <a:r>
              <a:rPr lang="en-US" dirty="0"/>
              <a:t>  ONEOFF_PURCHASE=0  &amp; INSTALLMENTS_PURCHASE&gt; 0</a:t>
            </a:r>
          </a:p>
          <a:p>
            <a:pPr marL="0" indent="0">
              <a:buNone/>
            </a:pPr>
            <a:r>
              <a:rPr lang="en-US" dirty="0"/>
              <a:t>  2260 Observations</a:t>
            </a:r>
          </a:p>
          <a:p>
            <a:r>
              <a:rPr lang="en-US" dirty="0"/>
              <a:t>BOTH NULL </a:t>
            </a:r>
          </a:p>
          <a:p>
            <a:r>
              <a:rPr lang="en-US" dirty="0"/>
              <a:t>2042 Observations</a:t>
            </a:r>
          </a:p>
          <a:p>
            <a:r>
              <a:rPr lang="en-US" dirty="0"/>
              <a:t>ONLY ONEOFF PURCHASE </a:t>
            </a:r>
          </a:p>
          <a:p>
            <a:r>
              <a:rPr lang="en-US" dirty="0"/>
              <a:t>1874 Observations</a:t>
            </a:r>
          </a:p>
        </p:txBody>
      </p:sp>
    </p:spTree>
    <p:extLst>
      <p:ext uri="{BB962C8B-B14F-4D97-AF65-F5344CB8AC3E}">
        <p14:creationId xmlns:p14="http://schemas.microsoft.com/office/powerpoint/2010/main" val="4195955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9"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5"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6"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951A3BD8-47B2-164B-B58C-DB5B3E3E55CC}"/>
              </a:ext>
            </a:extLst>
          </p:cNvPr>
          <p:cNvSpPr>
            <a:spLocks noGrp="1"/>
          </p:cNvSpPr>
          <p:nvPr>
            <p:ph type="title"/>
          </p:nvPr>
        </p:nvSpPr>
        <p:spPr>
          <a:xfrm>
            <a:off x="535020" y="685800"/>
            <a:ext cx="2780271" cy="5105400"/>
          </a:xfrm>
        </p:spPr>
        <p:txBody>
          <a:bodyPr>
            <a:normAutofit/>
          </a:bodyPr>
          <a:lstStyle/>
          <a:p>
            <a:r>
              <a:rPr lang="en-US" sz="4000">
                <a:solidFill>
                  <a:srgbClr val="FFFFFF"/>
                </a:solidFill>
              </a:rPr>
              <a:t>   </a:t>
            </a:r>
            <a:r>
              <a:rPr lang="en-US" sz="4000" b="1">
                <a:solidFill>
                  <a:srgbClr val="FFFFFF"/>
                </a:solidFill>
              </a:rPr>
              <a:t>Feature Engineering</a:t>
            </a:r>
          </a:p>
        </p:txBody>
      </p:sp>
      <p:graphicFrame>
        <p:nvGraphicFramePr>
          <p:cNvPr id="5" name="Content Placeholder 2">
            <a:extLst>
              <a:ext uri="{FF2B5EF4-FFF2-40B4-BE49-F238E27FC236}">
                <a16:creationId xmlns:a16="http://schemas.microsoft.com/office/drawing/2014/main" id="{E7ECF7B8-1126-4B56-ADD2-E3539FDA6FAD}"/>
              </a:ext>
            </a:extLst>
          </p:cNvPr>
          <p:cNvGraphicFramePr>
            <a:graphicFrameLocks noGrp="1"/>
          </p:cNvGraphicFramePr>
          <p:nvPr>
            <p:ph idx="1"/>
            <p:extLst>
              <p:ext uri="{D42A27DB-BD31-4B8C-83A1-F6EECF244321}">
                <p14:modId xmlns:p14="http://schemas.microsoft.com/office/powerpoint/2010/main" val="169925866"/>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45134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800</TotalTime>
  <Words>378</Words>
  <Application>Microsoft Macintosh PowerPoint</Application>
  <PresentationFormat>Widescreen</PresentationFormat>
  <Paragraphs>72</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DATA CHALLENGE WEEK 6 </vt:lpstr>
      <vt:lpstr>                   THE GOAL</vt:lpstr>
      <vt:lpstr>THE DATA</vt:lpstr>
      <vt:lpstr>        DESCRIPTIVE FEATURES</vt:lpstr>
      <vt:lpstr>MISSING VALUES AND IMPUTATION</vt:lpstr>
      <vt:lpstr>RELATIONSHIP BETWEEN VARIABLES</vt:lpstr>
      <vt:lpstr>   HIGHLY CORRELATED FEATURES</vt:lpstr>
      <vt:lpstr> COMBINATIONS BETWEEN ONE-OFF &amp; INSTALLMENTS PURCHASE</vt:lpstr>
      <vt:lpstr>   Feature Engineering</vt:lpstr>
      <vt:lpstr>AVERAGE MONTHLY CASH ADVANCE</vt:lpstr>
      <vt:lpstr>AVERAGE RATIO OF BALANCE/CREDIT LIMIT</vt:lpstr>
      <vt:lpstr>AVERAGE MONTHLY PURCHASES </vt:lpstr>
      <vt:lpstr>AVERAGE RATIO OF PAYMENTS/MINIMUM PAYMENTS</vt:lpstr>
      <vt:lpstr>              CONCLUSION</vt:lpstr>
      <vt:lpstr>                      APPENDIX</vt:lpstr>
      <vt:lpstr>KMEANS WITH 4 CLUSTERS</vt:lpstr>
      <vt:lpstr> Calinski Harabaz Score </vt:lpstr>
      <vt:lpstr>       Silhouette SCORE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dieudonne ouedraogo</dc:creator>
  <cp:lastModifiedBy>dieudonne ouedraogo</cp:lastModifiedBy>
  <cp:revision>10</cp:revision>
  <dcterms:created xsi:type="dcterms:W3CDTF">2019-02-22T01:27:25Z</dcterms:created>
  <dcterms:modified xsi:type="dcterms:W3CDTF">2019-02-22T14:48:13Z</dcterms:modified>
</cp:coreProperties>
</file>